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69" r:id="rId2"/>
    <p:sldId id="287" r:id="rId3"/>
    <p:sldId id="333" r:id="rId4"/>
    <p:sldId id="339" r:id="rId5"/>
    <p:sldId id="355" r:id="rId6"/>
    <p:sldId id="370" r:id="rId7"/>
    <p:sldId id="342" r:id="rId8"/>
    <p:sldId id="344" r:id="rId9"/>
    <p:sldId id="364" r:id="rId10"/>
    <p:sldId id="365" r:id="rId11"/>
    <p:sldId id="366" r:id="rId12"/>
    <p:sldId id="341" r:id="rId13"/>
    <p:sldId id="357" r:id="rId14"/>
    <p:sldId id="367" r:id="rId15"/>
    <p:sldId id="368" r:id="rId16"/>
    <p:sldId id="369" r:id="rId17"/>
    <p:sldId id="351" r:id="rId18"/>
    <p:sldId id="353" r:id="rId19"/>
    <p:sldId id="348" r:id="rId20"/>
    <p:sldId id="354" r:id="rId21"/>
    <p:sldId id="30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y McBride" initials="BM" lastIdx="2" clrIdx="0">
    <p:extLst>
      <p:ext uri="{19B8F6BF-5375-455C-9EA6-DF929625EA0E}">
        <p15:presenceInfo xmlns:p15="http://schemas.microsoft.com/office/powerpoint/2012/main" userId="S::bmcbride@mines.edu::13aeaced-bd30-4874-8751-00b650007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600"/>
    <a:srgbClr val="E7E7E7"/>
    <a:srgbClr val="131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35F65-B87A-43AE-B066-3B34E9A603A2}" v="153" dt="2023-09-26T01:47:20.470"/>
    <p1510:client id="{85257CD4-29DD-D44D-9967-65C017A75824}" v="237" dt="2023-09-25T22:59:24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/>
    <p:restoredTop sz="94608"/>
  </p:normalViewPr>
  <p:slideViewPr>
    <p:cSldViewPr snapToGrid="0" snapToObjects="1">
      <p:cViewPr varScale="1">
        <p:scale>
          <a:sx n="114" d="100"/>
          <a:sy n="114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22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ava Sambandam Rani (Student)" userId="7254be55-c117-4139-aa40-e03b7ec4a5d6" providerId="ADAL" clId="{85257CD4-29DD-D44D-9967-65C017A75824}"/>
    <pc:docChg chg="custSel modSld">
      <pc:chgData name="Valava Sambandam Rani (Student)" userId="7254be55-c117-4139-aa40-e03b7ec4a5d6" providerId="ADAL" clId="{85257CD4-29DD-D44D-9967-65C017A75824}" dt="2023-09-25T23:17:49.526" v="1360" actId="20577"/>
      <pc:docMkLst>
        <pc:docMk/>
      </pc:docMkLst>
      <pc:sldChg chg="modSp mod">
        <pc:chgData name="Valava Sambandam Rani (Student)" userId="7254be55-c117-4139-aa40-e03b7ec4a5d6" providerId="ADAL" clId="{85257CD4-29DD-D44D-9967-65C017A75824}" dt="2023-09-25T21:53:51.688" v="62" actId="20577"/>
        <pc:sldMkLst>
          <pc:docMk/>
          <pc:sldMk cId="2109308262" sldId="287"/>
        </pc:sldMkLst>
        <pc:spChg chg="mod">
          <ac:chgData name="Valava Sambandam Rani (Student)" userId="7254be55-c117-4139-aa40-e03b7ec4a5d6" providerId="ADAL" clId="{85257CD4-29DD-D44D-9967-65C017A75824}" dt="2023-09-25T21:51:52.273" v="36" actId="20577"/>
          <ac:spMkLst>
            <pc:docMk/>
            <pc:sldMk cId="2109308262" sldId="287"/>
            <ac:spMk id="7" creationId="{B1B80EBA-583D-AD4D-86C5-4062725FB849}"/>
          </ac:spMkLst>
        </pc:spChg>
        <pc:spChg chg="mod">
          <ac:chgData name="Valava Sambandam Rani (Student)" userId="7254be55-c117-4139-aa40-e03b7ec4a5d6" providerId="ADAL" clId="{85257CD4-29DD-D44D-9967-65C017A75824}" dt="2023-09-25T21:53:51.688" v="62" actId="20577"/>
          <ac:spMkLst>
            <pc:docMk/>
            <pc:sldMk cId="2109308262" sldId="287"/>
            <ac:spMk id="9" creationId="{7DC45BDE-8AA8-CF49-91BD-98A143FC4CE4}"/>
          </ac:spMkLst>
        </pc:spChg>
      </pc:sldChg>
      <pc:sldChg chg="delSp modSp mod">
        <pc:chgData name="Valava Sambandam Rani (Student)" userId="7254be55-c117-4139-aa40-e03b7ec4a5d6" providerId="ADAL" clId="{85257CD4-29DD-D44D-9967-65C017A75824}" dt="2023-09-25T22:07:34.120" v="154" actId="27636"/>
        <pc:sldMkLst>
          <pc:docMk/>
          <pc:sldMk cId="3518716994" sldId="333"/>
        </pc:sldMkLst>
        <pc:spChg chg="mod">
          <ac:chgData name="Valava Sambandam Rani (Student)" userId="7254be55-c117-4139-aa40-e03b7ec4a5d6" providerId="ADAL" clId="{85257CD4-29DD-D44D-9967-65C017A75824}" dt="2023-09-25T22:07:34.120" v="154" actId="27636"/>
          <ac:spMkLst>
            <pc:docMk/>
            <pc:sldMk cId="3518716994" sldId="333"/>
            <ac:spMk id="3" creationId="{2AA44880-D0D8-ED48-AC78-8595DC695E4E}"/>
          </ac:spMkLst>
        </pc:spChg>
        <pc:spChg chg="mod">
          <ac:chgData name="Valava Sambandam Rani (Student)" userId="7254be55-c117-4139-aa40-e03b7ec4a5d6" providerId="ADAL" clId="{85257CD4-29DD-D44D-9967-65C017A75824}" dt="2023-09-25T22:00:16.853" v="66" actId="20577"/>
          <ac:spMkLst>
            <pc:docMk/>
            <pc:sldMk cId="3518716994" sldId="333"/>
            <ac:spMk id="8" creationId="{2E65600F-A9B5-4B6D-BFEB-740B72B27784}"/>
          </ac:spMkLst>
        </pc:spChg>
        <pc:picChg chg="del">
          <ac:chgData name="Valava Sambandam Rani (Student)" userId="7254be55-c117-4139-aa40-e03b7ec4a5d6" providerId="ADAL" clId="{85257CD4-29DD-D44D-9967-65C017A75824}" dt="2023-09-25T22:01:15.365" v="67" actId="478"/>
          <ac:picMkLst>
            <pc:docMk/>
            <pc:sldMk cId="3518716994" sldId="333"/>
            <ac:picMk id="6" creationId="{5ACA1DC0-DDEC-37C6-CB3B-CF0515D669B9}"/>
          </ac:picMkLst>
        </pc:picChg>
      </pc:sldChg>
      <pc:sldChg chg="modSp mod">
        <pc:chgData name="Valava Sambandam Rani (Student)" userId="7254be55-c117-4139-aa40-e03b7ec4a5d6" providerId="ADAL" clId="{85257CD4-29DD-D44D-9967-65C017A75824}" dt="2023-09-25T22:31:24.173" v="560" actId="20577"/>
        <pc:sldMkLst>
          <pc:docMk/>
          <pc:sldMk cId="1287161352" sldId="342"/>
        </pc:sldMkLst>
        <pc:spChg chg="mod">
          <ac:chgData name="Valava Sambandam Rani (Student)" userId="7254be55-c117-4139-aa40-e03b7ec4a5d6" providerId="ADAL" clId="{85257CD4-29DD-D44D-9967-65C017A75824}" dt="2023-09-25T22:29:53.442" v="433" actId="20577"/>
          <ac:spMkLst>
            <pc:docMk/>
            <pc:sldMk cId="1287161352" sldId="342"/>
            <ac:spMk id="2" creationId="{EC16A0A6-3A61-0650-CCA3-607BBB9D9A3F}"/>
          </ac:spMkLst>
        </pc:spChg>
        <pc:spChg chg="mod">
          <ac:chgData name="Valava Sambandam Rani (Student)" userId="7254be55-c117-4139-aa40-e03b7ec4a5d6" providerId="ADAL" clId="{85257CD4-29DD-D44D-9967-65C017A75824}" dt="2023-09-25T22:31:24.173" v="560" actId="20577"/>
          <ac:spMkLst>
            <pc:docMk/>
            <pc:sldMk cId="1287161352" sldId="342"/>
            <ac:spMk id="36" creationId="{CE5E6D53-B35F-9F6B-2535-0F6175056E7B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33:33.288" v="658" actId="20577"/>
        <pc:sldMkLst>
          <pc:docMk/>
          <pc:sldMk cId="1584474900" sldId="344"/>
        </pc:sldMkLst>
        <pc:spChg chg="mod">
          <ac:chgData name="Valava Sambandam Rani (Student)" userId="7254be55-c117-4139-aa40-e03b7ec4a5d6" providerId="ADAL" clId="{85257CD4-29DD-D44D-9967-65C017A75824}" dt="2023-09-25T22:33:33.288" v="658" actId="20577"/>
          <ac:spMkLst>
            <pc:docMk/>
            <pc:sldMk cId="1584474900" sldId="344"/>
            <ac:spMk id="29" creationId="{68FC8CCD-CFB1-CD91-B222-9DB99F8B30E6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3:08:33.707" v="1313" actId="404"/>
        <pc:sldMkLst>
          <pc:docMk/>
          <pc:sldMk cId="3577253934" sldId="348"/>
        </pc:sldMkLst>
        <pc:spChg chg="mod">
          <ac:chgData name="Valava Sambandam Rani (Student)" userId="7254be55-c117-4139-aa40-e03b7ec4a5d6" providerId="ADAL" clId="{85257CD4-29DD-D44D-9967-65C017A75824}" dt="2023-09-25T23:08:33.707" v="1313" actId="404"/>
          <ac:spMkLst>
            <pc:docMk/>
            <pc:sldMk cId="3577253934" sldId="348"/>
            <ac:spMk id="3" creationId="{2AA44880-D0D8-ED48-AC78-8595DC695E4E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59:24.178" v="1280" actId="5793"/>
        <pc:sldMkLst>
          <pc:docMk/>
          <pc:sldMk cId="2833835775" sldId="351"/>
        </pc:sldMkLst>
        <pc:spChg chg="mod">
          <ac:chgData name="Valava Sambandam Rani (Student)" userId="7254be55-c117-4139-aa40-e03b7ec4a5d6" providerId="ADAL" clId="{85257CD4-29DD-D44D-9967-65C017A75824}" dt="2023-09-25T22:59:24.178" v="1280" actId="5793"/>
          <ac:spMkLst>
            <pc:docMk/>
            <pc:sldMk cId="2833835775" sldId="351"/>
            <ac:spMk id="8" creationId="{2B6FA1DB-0781-C462-FE39-61B1B6664007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3:17:49.526" v="1360" actId="20577"/>
        <pc:sldMkLst>
          <pc:docMk/>
          <pc:sldMk cId="3054839522" sldId="354"/>
        </pc:sldMkLst>
        <pc:spChg chg="mod">
          <ac:chgData name="Valava Sambandam Rani (Student)" userId="7254be55-c117-4139-aa40-e03b7ec4a5d6" providerId="ADAL" clId="{85257CD4-29DD-D44D-9967-65C017A75824}" dt="2023-09-25T23:08:52.498" v="1317" actId="20577"/>
          <ac:spMkLst>
            <pc:docMk/>
            <pc:sldMk cId="3054839522" sldId="354"/>
            <ac:spMk id="2" creationId="{F59AF3CC-275D-1AA2-C0E5-18085E497585}"/>
          </ac:spMkLst>
        </pc:spChg>
        <pc:spChg chg="mod">
          <ac:chgData name="Valava Sambandam Rani (Student)" userId="7254be55-c117-4139-aa40-e03b7ec4a5d6" providerId="ADAL" clId="{85257CD4-29DD-D44D-9967-65C017A75824}" dt="2023-09-25T23:17:49.526" v="1360" actId="20577"/>
          <ac:spMkLst>
            <pc:docMk/>
            <pc:sldMk cId="3054839522" sldId="354"/>
            <ac:spMk id="5" creationId="{9C013AA5-889C-2687-0C52-FE7417DC6FD4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20:24.175" v="407" actId="20577"/>
        <pc:sldMkLst>
          <pc:docMk/>
          <pc:sldMk cId="865239559" sldId="355"/>
        </pc:sldMkLst>
        <pc:spChg chg="mod">
          <ac:chgData name="Valava Sambandam Rani (Student)" userId="7254be55-c117-4139-aa40-e03b7ec4a5d6" providerId="ADAL" clId="{85257CD4-29DD-D44D-9967-65C017A75824}" dt="2023-09-25T22:20:24.175" v="407" actId="20577"/>
          <ac:spMkLst>
            <pc:docMk/>
            <pc:sldMk cId="865239559" sldId="355"/>
            <ac:spMk id="19" creationId="{ECE4B1FF-CC97-2851-FC6A-530527316761}"/>
          </ac:spMkLst>
        </pc:spChg>
        <pc:graphicFrameChg chg="modGraphic">
          <ac:chgData name="Valava Sambandam Rani (Student)" userId="7254be55-c117-4139-aa40-e03b7ec4a5d6" providerId="ADAL" clId="{85257CD4-29DD-D44D-9967-65C017A75824}" dt="2023-09-25T22:14:51.750" v="175" actId="20577"/>
          <ac:graphicFrameMkLst>
            <pc:docMk/>
            <pc:sldMk cId="865239559" sldId="355"/>
            <ac:graphicFrameMk id="17" creationId="{D8558ACD-C254-C2AE-9815-8B1F0808DE2C}"/>
          </ac:graphicFrameMkLst>
        </pc:graphicFrameChg>
      </pc:sldChg>
      <pc:sldChg chg="delSp modSp mod">
        <pc:chgData name="Valava Sambandam Rani (Student)" userId="7254be55-c117-4139-aa40-e03b7ec4a5d6" providerId="ADAL" clId="{85257CD4-29DD-D44D-9967-65C017A75824}" dt="2023-09-25T22:44:22.521" v="944" actId="14100"/>
        <pc:sldMkLst>
          <pc:docMk/>
          <pc:sldMk cId="1731964372" sldId="356"/>
        </pc:sldMkLst>
        <pc:spChg chg="del mod">
          <ac:chgData name="Valava Sambandam Rani (Student)" userId="7254be55-c117-4139-aa40-e03b7ec4a5d6" providerId="ADAL" clId="{85257CD4-29DD-D44D-9967-65C017A75824}" dt="2023-09-25T22:44:16.538" v="942" actId="478"/>
          <ac:spMkLst>
            <pc:docMk/>
            <pc:sldMk cId="1731964372" sldId="356"/>
            <ac:spMk id="16" creationId="{6E8E4667-FC69-0AD5-9E1F-4BC208AFA411}"/>
          </ac:spMkLst>
        </pc:spChg>
        <pc:picChg chg="mod">
          <ac:chgData name="Valava Sambandam Rani (Student)" userId="7254be55-c117-4139-aa40-e03b7ec4a5d6" providerId="ADAL" clId="{85257CD4-29DD-D44D-9967-65C017A75824}" dt="2023-09-25T22:44:22.521" v="944" actId="14100"/>
          <ac:picMkLst>
            <pc:docMk/>
            <pc:sldMk cId="1731964372" sldId="356"/>
            <ac:picMk id="15" creationId="{45BA54F2-C891-F7B4-09C1-FFFE308AF913}"/>
          </ac:picMkLst>
        </pc:picChg>
      </pc:sldChg>
      <pc:sldChg chg="modSp mod">
        <pc:chgData name="Valava Sambandam Rani (Student)" userId="7254be55-c117-4139-aa40-e03b7ec4a5d6" providerId="ADAL" clId="{85257CD4-29DD-D44D-9967-65C017A75824}" dt="2023-09-25T22:47:22.458" v="971" actId="20577"/>
        <pc:sldMkLst>
          <pc:docMk/>
          <pc:sldMk cId="1810811728" sldId="357"/>
        </pc:sldMkLst>
        <pc:spChg chg="mod">
          <ac:chgData name="Valava Sambandam Rani (Student)" userId="7254be55-c117-4139-aa40-e03b7ec4a5d6" providerId="ADAL" clId="{85257CD4-29DD-D44D-9967-65C017A75824}" dt="2023-09-25T22:47:22.458" v="971" actId="20577"/>
          <ac:spMkLst>
            <pc:docMk/>
            <pc:sldMk cId="1810811728" sldId="357"/>
            <ac:spMk id="29" creationId="{229F793C-22D2-EAAA-53B3-A96B28B7A179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38:26.956" v="660" actId="20577"/>
        <pc:sldMkLst>
          <pc:docMk/>
          <pc:sldMk cId="1338109101" sldId="364"/>
        </pc:sldMkLst>
        <pc:spChg chg="mod">
          <ac:chgData name="Valava Sambandam Rani (Student)" userId="7254be55-c117-4139-aa40-e03b7ec4a5d6" providerId="ADAL" clId="{85257CD4-29DD-D44D-9967-65C017A75824}" dt="2023-09-25T22:38:26.956" v="660" actId="20577"/>
          <ac:spMkLst>
            <pc:docMk/>
            <pc:sldMk cId="1338109101" sldId="364"/>
            <ac:spMk id="29" creationId="{68FC8CCD-CFB1-CD91-B222-9DB99F8B30E6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40:23.475" v="833" actId="20577"/>
        <pc:sldMkLst>
          <pc:docMk/>
          <pc:sldMk cId="330162442" sldId="365"/>
        </pc:sldMkLst>
        <pc:spChg chg="mod">
          <ac:chgData name="Valava Sambandam Rani (Student)" userId="7254be55-c117-4139-aa40-e03b7ec4a5d6" providerId="ADAL" clId="{85257CD4-29DD-D44D-9967-65C017A75824}" dt="2023-09-25T22:40:23.475" v="833" actId="20577"/>
          <ac:spMkLst>
            <pc:docMk/>
            <pc:sldMk cId="330162442" sldId="365"/>
            <ac:spMk id="29" creationId="{68FC8CCD-CFB1-CD91-B222-9DB99F8B30E6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42:26.635" v="940" actId="20577"/>
        <pc:sldMkLst>
          <pc:docMk/>
          <pc:sldMk cId="765009923" sldId="366"/>
        </pc:sldMkLst>
        <pc:spChg chg="mod">
          <ac:chgData name="Valava Sambandam Rani (Student)" userId="7254be55-c117-4139-aa40-e03b7ec4a5d6" providerId="ADAL" clId="{85257CD4-29DD-D44D-9967-65C017A75824}" dt="2023-09-25T22:42:26.635" v="940" actId="20577"/>
          <ac:spMkLst>
            <pc:docMk/>
            <pc:sldMk cId="765009923" sldId="366"/>
            <ac:spMk id="29" creationId="{68FC8CCD-CFB1-CD91-B222-9DB99F8B30E6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51:06.863" v="1049" actId="20577"/>
        <pc:sldMkLst>
          <pc:docMk/>
          <pc:sldMk cId="1809925225" sldId="367"/>
        </pc:sldMkLst>
        <pc:spChg chg="mod">
          <ac:chgData name="Valava Sambandam Rani (Student)" userId="7254be55-c117-4139-aa40-e03b7ec4a5d6" providerId="ADAL" clId="{85257CD4-29DD-D44D-9967-65C017A75824}" dt="2023-09-25T22:51:06.863" v="1049" actId="20577"/>
          <ac:spMkLst>
            <pc:docMk/>
            <pc:sldMk cId="1809925225" sldId="367"/>
            <ac:spMk id="3" creationId="{B21897AC-A8E8-3363-EBE3-4695F0E1D3B2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55:13.343" v="1131" actId="20577"/>
        <pc:sldMkLst>
          <pc:docMk/>
          <pc:sldMk cId="261951977" sldId="368"/>
        </pc:sldMkLst>
        <pc:spChg chg="mod">
          <ac:chgData name="Valava Sambandam Rani (Student)" userId="7254be55-c117-4139-aa40-e03b7ec4a5d6" providerId="ADAL" clId="{85257CD4-29DD-D44D-9967-65C017A75824}" dt="2023-09-25T22:55:13.343" v="1131" actId="20577"/>
          <ac:spMkLst>
            <pc:docMk/>
            <pc:sldMk cId="261951977" sldId="368"/>
            <ac:spMk id="18" creationId="{E29BFDA7-F65D-7DC3-C926-5F240D94A417}"/>
          </ac:spMkLst>
        </pc:spChg>
      </pc:sldChg>
      <pc:sldChg chg="modSp mod">
        <pc:chgData name="Valava Sambandam Rani (Student)" userId="7254be55-c117-4139-aa40-e03b7ec4a5d6" providerId="ADAL" clId="{85257CD4-29DD-D44D-9967-65C017A75824}" dt="2023-09-25T22:56:37.562" v="1191" actId="20577"/>
        <pc:sldMkLst>
          <pc:docMk/>
          <pc:sldMk cId="3918495552" sldId="369"/>
        </pc:sldMkLst>
        <pc:spChg chg="mod">
          <ac:chgData name="Valava Sambandam Rani (Student)" userId="7254be55-c117-4139-aa40-e03b7ec4a5d6" providerId="ADAL" clId="{85257CD4-29DD-D44D-9967-65C017A75824}" dt="2023-09-25T22:56:37.562" v="1191" actId="20577"/>
          <ac:spMkLst>
            <pc:docMk/>
            <pc:sldMk cId="3918495552" sldId="369"/>
            <ac:spMk id="19" creationId="{8A5DCE1D-FB9D-4BA2-0D06-BDBEF6A6B999}"/>
          </ac:spMkLst>
        </pc:spChg>
      </pc:sldChg>
    </pc:docChg>
  </pc:docChgLst>
  <pc:docChgLst>
    <pc:chgData name="Valava Sambandam Rani (Student)" userId="7254be55-c117-4139-aa40-e03b7ec4a5d6" providerId="ADAL" clId="{54B35F65-B87A-43AE-B066-3B34E9A603A2}"/>
    <pc:docChg chg="undo redo custSel addSld delSld modSld sldOrd modMainMaster">
      <pc:chgData name="Valava Sambandam Rani (Student)" userId="7254be55-c117-4139-aa40-e03b7ec4a5d6" providerId="ADAL" clId="{54B35F65-B87A-43AE-B066-3B34E9A603A2}" dt="2023-09-26T01:58:04.990" v="10228" actId="47"/>
      <pc:docMkLst>
        <pc:docMk/>
      </pc:docMkLst>
      <pc:sldChg chg="modSp mod">
        <pc:chgData name="Valava Sambandam Rani (Student)" userId="7254be55-c117-4139-aa40-e03b7ec4a5d6" providerId="ADAL" clId="{54B35F65-B87A-43AE-B066-3B34E9A603A2}" dt="2023-09-25T01:12:02.477" v="9449" actId="20577"/>
        <pc:sldMkLst>
          <pc:docMk/>
          <pc:sldMk cId="216841274" sldId="269"/>
        </pc:sldMkLst>
        <pc:spChg chg="mod">
          <ac:chgData name="Valava Sambandam Rani (Student)" userId="7254be55-c117-4139-aa40-e03b7ec4a5d6" providerId="ADAL" clId="{54B35F65-B87A-43AE-B066-3B34E9A603A2}" dt="2023-09-25T01:12:02.477" v="9449" actId="20577"/>
          <ac:spMkLst>
            <pc:docMk/>
            <pc:sldMk cId="216841274" sldId="269"/>
            <ac:spMk id="6" creationId="{00000000-0000-0000-0000-000000000000}"/>
          </ac:spMkLst>
        </pc:spChg>
      </pc:sldChg>
      <pc:sldChg chg="modSp mod">
        <pc:chgData name="Valava Sambandam Rani (Student)" userId="7254be55-c117-4139-aa40-e03b7ec4a5d6" providerId="ADAL" clId="{54B35F65-B87A-43AE-B066-3B34E9A603A2}" dt="2023-09-24T19:59:30.836" v="4000" actId="20577"/>
        <pc:sldMkLst>
          <pc:docMk/>
          <pc:sldMk cId="2109308262" sldId="287"/>
        </pc:sldMkLst>
        <pc:spChg chg="mod">
          <ac:chgData name="Valava Sambandam Rani (Student)" userId="7254be55-c117-4139-aa40-e03b7ec4a5d6" providerId="ADAL" clId="{54B35F65-B87A-43AE-B066-3B34E9A603A2}" dt="2023-09-24T12:04:37.401" v="3243" actId="20577"/>
          <ac:spMkLst>
            <pc:docMk/>
            <pc:sldMk cId="2109308262" sldId="287"/>
            <ac:spMk id="6" creationId="{59E9BFBE-C3F6-1B49-B708-3E560B3E9E04}"/>
          </ac:spMkLst>
        </pc:spChg>
        <pc:spChg chg="mod">
          <ac:chgData name="Valava Sambandam Rani (Student)" userId="7254be55-c117-4139-aa40-e03b7ec4a5d6" providerId="ADAL" clId="{54B35F65-B87A-43AE-B066-3B34E9A603A2}" dt="2023-09-24T19:58:02.366" v="3976" actId="20577"/>
          <ac:spMkLst>
            <pc:docMk/>
            <pc:sldMk cId="2109308262" sldId="287"/>
            <ac:spMk id="9" creationId="{7DC45BDE-8AA8-CF49-91BD-98A143FC4CE4}"/>
          </ac:spMkLst>
        </pc:spChg>
        <pc:graphicFrameChg chg="modGraphic">
          <ac:chgData name="Valava Sambandam Rani (Student)" userId="7254be55-c117-4139-aa40-e03b7ec4a5d6" providerId="ADAL" clId="{54B35F65-B87A-43AE-B066-3B34E9A603A2}" dt="2023-09-24T19:59:30.836" v="4000" actId="20577"/>
          <ac:graphicFrameMkLst>
            <pc:docMk/>
            <pc:sldMk cId="2109308262" sldId="287"/>
            <ac:graphicFrameMk id="8" creationId="{6F1A37A4-921E-5246-8CF5-E67F2C7CEE1E}"/>
          </ac:graphicFrameMkLst>
        </pc:graphicFrameChg>
      </pc:sldChg>
      <pc:sldChg chg="modSp mod">
        <pc:chgData name="Valava Sambandam Rani (Student)" userId="7254be55-c117-4139-aa40-e03b7ec4a5d6" providerId="ADAL" clId="{54B35F65-B87A-43AE-B066-3B34E9A603A2}" dt="2023-09-26T00:20:03.608" v="9491" actId="20577"/>
        <pc:sldMkLst>
          <pc:docMk/>
          <pc:sldMk cId="3518716994" sldId="333"/>
        </pc:sldMkLst>
        <pc:spChg chg="mod">
          <ac:chgData name="Valava Sambandam Rani (Student)" userId="7254be55-c117-4139-aa40-e03b7ec4a5d6" providerId="ADAL" clId="{54B35F65-B87A-43AE-B066-3B34E9A603A2}" dt="2023-09-26T00:20:03.608" v="9491" actId="20577"/>
          <ac:spMkLst>
            <pc:docMk/>
            <pc:sldMk cId="3518716994" sldId="333"/>
            <ac:spMk id="3" creationId="{2AA44880-D0D8-ED48-AC78-8595DC695E4E}"/>
          </ac:spMkLst>
        </pc:spChg>
      </pc:sldChg>
      <pc:sldChg chg="addSp delSp modSp mod">
        <pc:chgData name="Valava Sambandam Rani (Student)" userId="7254be55-c117-4139-aa40-e03b7ec4a5d6" providerId="ADAL" clId="{54B35F65-B87A-43AE-B066-3B34E9A603A2}" dt="2023-09-26T00:20:14.948" v="9494" actId="478"/>
        <pc:sldMkLst>
          <pc:docMk/>
          <pc:sldMk cId="2700180366" sldId="339"/>
        </pc:sldMkLst>
        <pc:spChg chg="mod">
          <ac:chgData name="Valava Sambandam Rani (Student)" userId="7254be55-c117-4139-aa40-e03b7ec4a5d6" providerId="ADAL" clId="{54B35F65-B87A-43AE-B066-3B34E9A603A2}" dt="2023-09-24T08:45:32.625" v="1957" actId="20577"/>
          <ac:spMkLst>
            <pc:docMk/>
            <pc:sldMk cId="2700180366" sldId="339"/>
            <ac:spMk id="2" creationId="{8AA6BDDC-4029-CC45-A471-DF6C2F502697}"/>
          </ac:spMkLst>
        </pc:spChg>
        <pc:spChg chg="del">
          <ac:chgData name="Valava Sambandam Rani (Student)" userId="7254be55-c117-4139-aa40-e03b7ec4a5d6" providerId="ADAL" clId="{54B35F65-B87A-43AE-B066-3B34E9A603A2}" dt="2023-09-24T08:44:20.449" v="1861" actId="478"/>
          <ac:spMkLst>
            <pc:docMk/>
            <pc:sldMk cId="2700180366" sldId="339"/>
            <ac:spMk id="11" creationId="{46168751-E933-5AEA-F66E-CAC1A6C53C6E}"/>
          </ac:spMkLst>
        </pc:spChg>
        <pc:spChg chg="del">
          <ac:chgData name="Valava Sambandam Rani (Student)" userId="7254be55-c117-4139-aa40-e03b7ec4a5d6" providerId="ADAL" clId="{54B35F65-B87A-43AE-B066-3B34E9A603A2}" dt="2023-09-24T08:44:18.790" v="1860" actId="478"/>
          <ac:spMkLst>
            <pc:docMk/>
            <pc:sldMk cId="2700180366" sldId="339"/>
            <ac:spMk id="12" creationId="{A6E91F66-E209-714A-A1DC-FEB14811DB35}"/>
          </ac:spMkLst>
        </pc:spChg>
        <pc:spChg chg="del">
          <ac:chgData name="Valava Sambandam Rani (Student)" userId="7254be55-c117-4139-aa40-e03b7ec4a5d6" providerId="ADAL" clId="{54B35F65-B87A-43AE-B066-3B34E9A603A2}" dt="2023-09-24T08:44:18.790" v="1860" actId="478"/>
          <ac:spMkLst>
            <pc:docMk/>
            <pc:sldMk cId="2700180366" sldId="339"/>
            <ac:spMk id="13" creationId="{99B0D448-3EED-9350-62C2-9983B5A4F6AF}"/>
          </ac:spMkLst>
        </pc:spChg>
        <pc:spChg chg="del">
          <ac:chgData name="Valava Sambandam Rani (Student)" userId="7254be55-c117-4139-aa40-e03b7ec4a5d6" providerId="ADAL" clId="{54B35F65-B87A-43AE-B066-3B34E9A603A2}" dt="2023-09-24T08:44:18.790" v="1860" actId="478"/>
          <ac:spMkLst>
            <pc:docMk/>
            <pc:sldMk cId="2700180366" sldId="339"/>
            <ac:spMk id="14" creationId="{D8DE7786-2474-387F-13FF-8EDA30278A69}"/>
          </ac:spMkLst>
        </pc:spChg>
        <pc:spChg chg="add del mod">
          <ac:chgData name="Valava Sambandam Rani (Student)" userId="7254be55-c117-4139-aa40-e03b7ec4a5d6" providerId="ADAL" clId="{54B35F65-B87A-43AE-B066-3B34E9A603A2}" dt="2023-09-26T00:20:11.597" v="9492" actId="478"/>
          <ac:spMkLst>
            <pc:docMk/>
            <pc:sldMk cId="2700180366" sldId="339"/>
            <ac:spMk id="17" creationId="{39CB1A4A-1D76-D43E-F00F-857D784AA66E}"/>
          </ac:spMkLst>
        </pc:spChg>
        <pc:spChg chg="add del mod">
          <ac:chgData name="Valava Sambandam Rani (Student)" userId="7254be55-c117-4139-aa40-e03b7ec4a5d6" providerId="ADAL" clId="{54B35F65-B87A-43AE-B066-3B34E9A603A2}" dt="2023-09-26T00:20:13.582" v="9493" actId="478"/>
          <ac:spMkLst>
            <pc:docMk/>
            <pc:sldMk cId="2700180366" sldId="339"/>
            <ac:spMk id="18" creationId="{91FC2AB0-2573-5117-DC8C-B7F0CD10E7C6}"/>
          </ac:spMkLst>
        </pc:spChg>
        <pc:spChg chg="add del mod">
          <ac:chgData name="Valava Sambandam Rani (Student)" userId="7254be55-c117-4139-aa40-e03b7ec4a5d6" providerId="ADAL" clId="{54B35F65-B87A-43AE-B066-3B34E9A603A2}" dt="2023-09-26T00:20:14.948" v="9494" actId="478"/>
          <ac:spMkLst>
            <pc:docMk/>
            <pc:sldMk cId="2700180366" sldId="339"/>
            <ac:spMk id="19" creationId="{C1B484F1-1AB3-88D9-5B19-E120A9536E9A}"/>
          </ac:spMkLst>
        </pc:spChg>
        <pc:spChg chg="del">
          <ac:chgData name="Valava Sambandam Rani (Student)" userId="7254be55-c117-4139-aa40-e03b7ec4a5d6" providerId="ADAL" clId="{54B35F65-B87A-43AE-B066-3B34E9A603A2}" dt="2023-09-24T08:44:08.192" v="1851" actId="478"/>
          <ac:spMkLst>
            <pc:docMk/>
            <pc:sldMk cId="2700180366" sldId="339"/>
            <ac:spMk id="20" creationId="{12C7471A-4E95-FA86-108F-A1590F02CBCB}"/>
          </ac:spMkLst>
        </pc:spChg>
        <pc:spChg chg="del">
          <ac:chgData name="Valava Sambandam Rani (Student)" userId="7254be55-c117-4139-aa40-e03b7ec4a5d6" providerId="ADAL" clId="{54B35F65-B87A-43AE-B066-3B34E9A603A2}" dt="2023-09-24T08:44:09.607" v="1852" actId="478"/>
          <ac:spMkLst>
            <pc:docMk/>
            <pc:sldMk cId="2700180366" sldId="339"/>
            <ac:spMk id="25" creationId="{18ADEA91-6DCF-DF0F-12B1-A49464A0D466}"/>
          </ac:spMkLst>
        </pc:spChg>
        <pc:graphicFrameChg chg="add mod modGraphic">
          <ac:chgData name="Valava Sambandam Rani (Student)" userId="7254be55-c117-4139-aa40-e03b7ec4a5d6" providerId="ADAL" clId="{54B35F65-B87A-43AE-B066-3B34E9A603A2}" dt="2023-09-24T08:52:23.661" v="2006" actId="1076"/>
          <ac:graphicFrameMkLst>
            <pc:docMk/>
            <pc:sldMk cId="2700180366" sldId="339"/>
            <ac:graphicFrameMk id="3" creationId="{74DE2F14-7914-D1A0-4808-5A785A468DBB}"/>
          </ac:graphicFrameMkLst>
        </pc:graphicFrameChg>
        <pc:graphicFrameChg chg="del">
          <ac:chgData name="Valava Sambandam Rani (Student)" userId="7254be55-c117-4139-aa40-e03b7ec4a5d6" providerId="ADAL" clId="{54B35F65-B87A-43AE-B066-3B34E9A603A2}" dt="2023-09-24T08:43:06.178" v="1842" actId="478"/>
          <ac:graphicFrameMkLst>
            <pc:docMk/>
            <pc:sldMk cId="2700180366" sldId="339"/>
            <ac:graphicFrameMk id="16" creationId="{2559ACCE-8C43-549D-77F0-21E2BB7497B4}"/>
          </ac:graphicFrameMkLst>
        </pc:graphicFrameChg>
        <pc:picChg chg="del">
          <ac:chgData name="Valava Sambandam Rani (Student)" userId="7254be55-c117-4139-aa40-e03b7ec4a5d6" providerId="ADAL" clId="{54B35F65-B87A-43AE-B066-3B34E9A603A2}" dt="2023-09-24T08:44:11.840" v="1855" actId="478"/>
          <ac:picMkLst>
            <pc:docMk/>
            <pc:sldMk cId="2700180366" sldId="339"/>
            <ac:picMk id="4" creationId="{CC4B29EB-935A-A58A-AB01-2BBC9936C925}"/>
          </ac:picMkLst>
        </pc:picChg>
        <pc:picChg chg="del">
          <ac:chgData name="Valava Sambandam Rani (Student)" userId="7254be55-c117-4139-aa40-e03b7ec4a5d6" providerId="ADAL" clId="{54B35F65-B87A-43AE-B066-3B34E9A603A2}" dt="2023-09-24T08:44:12.447" v="1856" actId="478"/>
          <ac:picMkLst>
            <pc:docMk/>
            <pc:sldMk cId="2700180366" sldId="339"/>
            <ac:picMk id="5" creationId="{E0717DDA-400C-D5BE-330A-9C6468A565B7}"/>
          </ac:picMkLst>
        </pc:picChg>
        <pc:picChg chg="del">
          <ac:chgData name="Valava Sambandam Rani (Student)" userId="7254be55-c117-4139-aa40-e03b7ec4a5d6" providerId="ADAL" clId="{54B35F65-B87A-43AE-B066-3B34E9A603A2}" dt="2023-09-24T08:44:12.959" v="1857" actId="478"/>
          <ac:picMkLst>
            <pc:docMk/>
            <pc:sldMk cId="2700180366" sldId="339"/>
            <ac:picMk id="6" creationId="{62B06B81-2733-B1E6-5758-0004EEDA2BFA}"/>
          </ac:picMkLst>
        </pc:picChg>
        <pc:picChg chg="add mod">
          <ac:chgData name="Valava Sambandam Rani (Student)" userId="7254be55-c117-4139-aa40-e03b7ec4a5d6" providerId="ADAL" clId="{54B35F65-B87A-43AE-B066-3B34E9A603A2}" dt="2023-09-24T08:52:51.013" v="2013" actId="14100"/>
          <ac:picMkLst>
            <pc:docMk/>
            <pc:sldMk cId="2700180366" sldId="339"/>
            <ac:picMk id="7" creationId="{72F4AA1B-8CE7-B7F9-7D14-A264899C31AF}"/>
          </ac:picMkLst>
        </pc:picChg>
        <pc:picChg chg="add mod">
          <ac:chgData name="Valava Sambandam Rani (Student)" userId="7254be55-c117-4139-aa40-e03b7ec4a5d6" providerId="ADAL" clId="{54B35F65-B87A-43AE-B066-3B34E9A603A2}" dt="2023-09-24T08:52:55.837" v="2014" actId="1076"/>
          <ac:picMkLst>
            <pc:docMk/>
            <pc:sldMk cId="2700180366" sldId="339"/>
            <ac:picMk id="8" creationId="{F3C854E8-16E6-47AD-595F-4DE92738FA1A}"/>
          </ac:picMkLst>
        </pc:picChg>
        <pc:picChg chg="add mod">
          <ac:chgData name="Valava Sambandam Rani (Student)" userId="7254be55-c117-4139-aa40-e03b7ec4a5d6" providerId="ADAL" clId="{54B35F65-B87A-43AE-B066-3B34E9A603A2}" dt="2023-09-24T08:51:35.269" v="1996" actId="1076"/>
          <ac:picMkLst>
            <pc:docMk/>
            <pc:sldMk cId="2700180366" sldId="339"/>
            <ac:picMk id="9" creationId="{5B85E024-E5A3-962D-4374-81AE3FBA1EEB}"/>
          </ac:picMkLst>
        </pc:picChg>
        <pc:picChg chg="del">
          <ac:chgData name="Valava Sambandam Rani (Student)" userId="7254be55-c117-4139-aa40-e03b7ec4a5d6" providerId="ADAL" clId="{54B35F65-B87A-43AE-B066-3B34E9A603A2}" dt="2023-09-24T08:44:11.207" v="1854" actId="478"/>
          <ac:picMkLst>
            <pc:docMk/>
            <pc:sldMk cId="2700180366" sldId="339"/>
            <ac:picMk id="10" creationId="{6D052A26-DD4B-C680-01FD-C0918E53B5D2}"/>
          </ac:picMkLst>
        </pc:picChg>
        <pc:picChg chg="add mod">
          <ac:chgData name="Valava Sambandam Rani (Student)" userId="7254be55-c117-4139-aa40-e03b7ec4a5d6" providerId="ADAL" clId="{54B35F65-B87A-43AE-B066-3B34E9A603A2}" dt="2023-09-24T08:51:59.190" v="2004" actId="1076"/>
          <ac:picMkLst>
            <pc:docMk/>
            <pc:sldMk cId="2700180366" sldId="339"/>
            <ac:picMk id="15" creationId="{0F919A60-4C26-2C77-8731-9AF6940129C9}"/>
          </ac:picMkLst>
        </pc:picChg>
        <pc:picChg chg="del">
          <ac:chgData name="Valava Sambandam Rani (Student)" userId="7254be55-c117-4139-aa40-e03b7ec4a5d6" providerId="ADAL" clId="{54B35F65-B87A-43AE-B066-3B34E9A603A2}" dt="2023-09-24T08:44:06.673" v="1850" actId="478"/>
          <ac:picMkLst>
            <pc:docMk/>
            <pc:sldMk cId="2700180366" sldId="339"/>
            <ac:picMk id="22" creationId="{7F6D3E99-2293-BB0E-2F81-E882D8A3E256}"/>
          </ac:picMkLst>
        </pc:picChg>
        <pc:picChg chg="del">
          <ac:chgData name="Valava Sambandam Rani (Student)" userId="7254be55-c117-4139-aa40-e03b7ec4a5d6" providerId="ADAL" clId="{54B35F65-B87A-43AE-B066-3B34E9A603A2}" dt="2023-09-24T08:44:10.273" v="1853" actId="478"/>
          <ac:picMkLst>
            <pc:docMk/>
            <pc:sldMk cId="2700180366" sldId="339"/>
            <ac:picMk id="24" creationId="{E1915D8F-7CB9-E4B6-70C1-E9DD6F653B8E}"/>
          </ac:picMkLst>
        </pc:picChg>
      </pc:sldChg>
      <pc:sldChg chg="addSp delSp modSp del mod ord">
        <pc:chgData name="Valava Sambandam Rani (Student)" userId="7254be55-c117-4139-aa40-e03b7ec4a5d6" providerId="ADAL" clId="{54B35F65-B87A-43AE-B066-3B34E9A603A2}" dt="2023-09-23T19:44:41.171" v="1045" actId="47"/>
        <pc:sldMkLst>
          <pc:docMk/>
          <pc:sldMk cId="2025883694" sldId="340"/>
        </pc:sldMkLst>
        <pc:spChg chg="mod">
          <ac:chgData name="Valava Sambandam Rani (Student)" userId="7254be55-c117-4139-aa40-e03b7ec4a5d6" providerId="ADAL" clId="{54B35F65-B87A-43AE-B066-3B34E9A603A2}" dt="2023-09-23T17:38:26.387" v="90" actId="1076"/>
          <ac:spMkLst>
            <pc:docMk/>
            <pc:sldMk cId="2025883694" sldId="340"/>
            <ac:spMk id="7" creationId="{0FAA719A-D090-462E-D4A3-BCA9A8596E78}"/>
          </ac:spMkLst>
        </pc:spChg>
        <pc:picChg chg="del">
          <ac:chgData name="Valava Sambandam Rani (Student)" userId="7254be55-c117-4139-aa40-e03b7ec4a5d6" providerId="ADAL" clId="{54B35F65-B87A-43AE-B066-3B34E9A603A2}" dt="2023-09-23T17:34:52.086" v="59" actId="478"/>
          <ac:picMkLst>
            <pc:docMk/>
            <pc:sldMk cId="2025883694" sldId="340"/>
            <ac:picMk id="9" creationId="{7E8B7169-4800-530F-E181-F04C3ADD6AFF}"/>
          </ac:picMkLst>
        </pc:picChg>
        <pc:picChg chg="del">
          <ac:chgData name="Valava Sambandam Rani (Student)" userId="7254be55-c117-4139-aa40-e03b7ec4a5d6" providerId="ADAL" clId="{54B35F65-B87A-43AE-B066-3B34E9A603A2}" dt="2023-09-23T17:34:49.131" v="57" actId="478"/>
          <ac:picMkLst>
            <pc:docMk/>
            <pc:sldMk cId="2025883694" sldId="340"/>
            <ac:picMk id="11" creationId="{F6F512BE-6DE1-77E2-A97D-D2B51781711B}"/>
          </ac:picMkLst>
        </pc:picChg>
        <pc:picChg chg="add mod">
          <ac:chgData name="Valava Sambandam Rani (Student)" userId="7254be55-c117-4139-aa40-e03b7ec4a5d6" providerId="ADAL" clId="{54B35F65-B87A-43AE-B066-3B34E9A603A2}" dt="2023-09-23T17:38:22.035" v="89" actId="1076"/>
          <ac:picMkLst>
            <pc:docMk/>
            <pc:sldMk cId="2025883694" sldId="340"/>
            <ac:picMk id="14" creationId="{63B8E7F4-3082-FE64-5A89-A44672D5C8B5}"/>
          </ac:picMkLst>
        </pc:picChg>
        <pc:picChg chg="del">
          <ac:chgData name="Valava Sambandam Rani (Student)" userId="7254be55-c117-4139-aa40-e03b7ec4a5d6" providerId="ADAL" clId="{54B35F65-B87A-43AE-B066-3B34E9A603A2}" dt="2023-09-23T17:34:51.110" v="58" actId="478"/>
          <ac:picMkLst>
            <pc:docMk/>
            <pc:sldMk cId="2025883694" sldId="340"/>
            <ac:picMk id="15" creationId="{30FA6AAA-EA4A-A7AA-29A8-8FE76B699F18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7:38:13.013" v="85" actId="688"/>
          <ac:picMkLst>
            <pc:docMk/>
            <pc:sldMk cId="2025883694" sldId="340"/>
            <ac:picMk id="24" creationId="{0B98C2CB-7E5E-541A-EF43-F5D3E3D24E01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7:37:45.066" v="78" actId="1076"/>
          <ac:picMkLst>
            <pc:docMk/>
            <pc:sldMk cId="2025883694" sldId="340"/>
            <ac:picMk id="26" creationId="{502B51B0-0455-C675-9E5A-2CDF0678255F}"/>
          </ac:picMkLst>
        </pc:picChg>
        <pc:picChg chg="add del mod">
          <ac:chgData name="Valava Sambandam Rani (Student)" userId="7254be55-c117-4139-aa40-e03b7ec4a5d6" providerId="ADAL" clId="{54B35F65-B87A-43AE-B066-3B34E9A603A2}" dt="2023-09-23T17:37:34.686" v="73" actId="478"/>
          <ac:picMkLst>
            <pc:docMk/>
            <pc:sldMk cId="2025883694" sldId="340"/>
            <ac:picMk id="28" creationId="{EC13A1A0-CE77-FBE9-3D6B-6915A41D85E6}"/>
          </ac:picMkLst>
        </pc:picChg>
      </pc:sldChg>
      <pc:sldChg chg="addSp delSp modSp mod ord">
        <pc:chgData name="Valava Sambandam Rani (Student)" userId="7254be55-c117-4139-aa40-e03b7ec4a5d6" providerId="ADAL" clId="{54B35F65-B87A-43AE-B066-3B34E9A603A2}" dt="2023-09-25T01:15:59.525" v="9479" actId="20577"/>
        <pc:sldMkLst>
          <pc:docMk/>
          <pc:sldMk cId="2106928821" sldId="341"/>
        </pc:sldMkLst>
        <pc:spChg chg="mod">
          <ac:chgData name="Valava Sambandam Rani (Student)" userId="7254be55-c117-4139-aa40-e03b7ec4a5d6" providerId="ADAL" clId="{54B35F65-B87A-43AE-B066-3B34E9A603A2}" dt="2023-09-25T01:15:59.525" v="9479" actId="20577"/>
          <ac:spMkLst>
            <pc:docMk/>
            <pc:sldMk cId="2106928821" sldId="341"/>
            <ac:spMk id="2" creationId="{4FBD7508-51CF-E1A4-FD9D-7DAABAA1B164}"/>
          </ac:spMkLst>
        </pc:spChg>
        <pc:spChg chg="mod">
          <ac:chgData name="Valava Sambandam Rani (Student)" userId="7254be55-c117-4139-aa40-e03b7ec4a5d6" providerId="ADAL" clId="{54B35F65-B87A-43AE-B066-3B34E9A603A2}" dt="2023-09-24T21:48:23.540" v="6251" actId="122"/>
          <ac:spMkLst>
            <pc:docMk/>
            <pc:sldMk cId="2106928821" sldId="341"/>
            <ac:spMk id="8" creationId="{B5FFCF49-B3F7-07B3-747E-DA170594AEFA}"/>
          </ac:spMkLst>
        </pc:spChg>
        <pc:spChg chg="add mod">
          <ac:chgData name="Valava Sambandam Rani (Student)" userId="7254be55-c117-4139-aa40-e03b7ec4a5d6" providerId="ADAL" clId="{54B35F65-B87A-43AE-B066-3B34E9A603A2}" dt="2023-09-24T21:48:11.019" v="6248" actId="404"/>
          <ac:spMkLst>
            <pc:docMk/>
            <pc:sldMk cId="2106928821" sldId="341"/>
            <ac:spMk id="15" creationId="{3A2BBCE5-2637-6158-E20E-06330A9152AA}"/>
          </ac:spMkLst>
        </pc:spChg>
        <pc:grpChg chg="mod">
          <ac:chgData name="Valava Sambandam Rani (Student)" userId="7254be55-c117-4139-aa40-e03b7ec4a5d6" providerId="ADAL" clId="{54B35F65-B87A-43AE-B066-3B34E9A603A2}" dt="2023-09-24T21:48:39.434" v="6254" actId="1076"/>
          <ac:grpSpMkLst>
            <pc:docMk/>
            <pc:sldMk cId="2106928821" sldId="341"/>
            <ac:grpSpMk id="3" creationId="{F36AA8C6-8B1D-FD01-756B-F8A3BC048039}"/>
          </ac:grpSpMkLst>
        </pc:grpChg>
        <pc:grpChg chg="add mod">
          <ac:chgData name="Valava Sambandam Rani (Student)" userId="7254be55-c117-4139-aa40-e03b7ec4a5d6" providerId="ADAL" clId="{54B35F65-B87A-43AE-B066-3B34E9A603A2}" dt="2023-09-24T21:48:37.994" v="6253" actId="1076"/>
          <ac:grpSpMkLst>
            <pc:docMk/>
            <pc:sldMk cId="2106928821" sldId="341"/>
            <ac:grpSpMk id="17" creationId="{5A347FD5-D483-FA71-7DD5-8D3C39A438E5}"/>
          </ac:grpSpMkLst>
        </pc:grpChg>
        <pc:graphicFrameChg chg="del">
          <ac:chgData name="Valava Sambandam Rani (Student)" userId="7254be55-c117-4139-aa40-e03b7ec4a5d6" providerId="ADAL" clId="{54B35F65-B87A-43AE-B066-3B34E9A603A2}" dt="2023-09-23T19:40:07.744" v="956" actId="478"/>
          <ac:graphicFrameMkLst>
            <pc:docMk/>
            <pc:sldMk cId="2106928821" sldId="341"/>
            <ac:graphicFrameMk id="5" creationId="{228748DF-4B3C-A661-F204-891E20B79CAA}"/>
          </ac:graphicFrameMkLst>
        </pc:graphicFrameChg>
        <pc:picChg chg="del">
          <ac:chgData name="Valava Sambandam Rani (Student)" userId="7254be55-c117-4139-aa40-e03b7ec4a5d6" providerId="ADAL" clId="{54B35F65-B87A-43AE-B066-3B34E9A603A2}" dt="2023-09-23T19:39:53.563" v="949" actId="478"/>
          <ac:picMkLst>
            <pc:docMk/>
            <pc:sldMk cId="2106928821" sldId="341"/>
            <ac:picMk id="4" creationId="{6043ED88-CD43-4A97-FD2C-2C2AB821B22C}"/>
          </ac:picMkLst>
        </pc:picChg>
        <pc:picChg chg="mod">
          <ac:chgData name="Valava Sambandam Rani (Student)" userId="7254be55-c117-4139-aa40-e03b7ec4a5d6" providerId="ADAL" clId="{54B35F65-B87A-43AE-B066-3B34E9A603A2}" dt="2023-09-24T21:47:22.489" v="6237" actId="1076"/>
          <ac:picMkLst>
            <pc:docMk/>
            <pc:sldMk cId="2106928821" sldId="341"/>
            <ac:picMk id="7" creationId="{7F2D2935-54E9-BDF8-B3BD-1FBB6839F974}"/>
          </ac:picMkLst>
        </pc:picChg>
        <pc:picChg chg="add del mod">
          <ac:chgData name="Valava Sambandam Rani (Student)" userId="7254be55-c117-4139-aa40-e03b7ec4a5d6" providerId="ADAL" clId="{54B35F65-B87A-43AE-B066-3B34E9A603A2}" dt="2023-09-25T00:43:01.849" v="9325" actId="478"/>
          <ac:picMkLst>
            <pc:docMk/>
            <pc:sldMk cId="2106928821" sldId="341"/>
            <ac:picMk id="10" creationId="{D49F5E8F-20A4-7CF2-EBD9-76867E1AE49C}"/>
          </ac:picMkLst>
        </pc:picChg>
        <pc:picChg chg="add mod">
          <ac:chgData name="Valava Sambandam Rani (Student)" userId="7254be55-c117-4139-aa40-e03b7ec4a5d6" providerId="ADAL" clId="{54B35F65-B87A-43AE-B066-3B34E9A603A2}" dt="2023-09-23T19:42:55.753" v="970" actId="164"/>
          <ac:picMkLst>
            <pc:docMk/>
            <pc:sldMk cId="2106928821" sldId="341"/>
            <ac:picMk id="13" creationId="{FE975964-0D49-3BB1-7F10-CDB8C5EF239A}"/>
          </ac:picMkLst>
        </pc:picChg>
        <pc:picChg chg="add mod">
          <ac:chgData name="Valava Sambandam Rani (Student)" userId="7254be55-c117-4139-aa40-e03b7ec4a5d6" providerId="ADAL" clId="{54B35F65-B87A-43AE-B066-3B34E9A603A2}" dt="2023-09-25T00:44:33.519" v="9327" actId="1076"/>
          <ac:picMkLst>
            <pc:docMk/>
            <pc:sldMk cId="2106928821" sldId="341"/>
            <ac:picMk id="19" creationId="{1B73EEE0-27FD-1152-8586-0C9A7224892F}"/>
          </ac:picMkLst>
        </pc:pic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9" creationId="{38E9A3CA-EC68-67D5-0F11-BB002F5D50AB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12" creationId="{A01FE911-DC78-99E0-3413-91F1A8250A9C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14" creationId="{DD814954-62C2-9FC8-2F30-65335817F952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16" creationId="{3096D5F8-78A4-64D4-119C-27F1706A510C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20" creationId="{A6DE0071-B211-137A-E12A-F5086905764D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21" creationId="{ABD476AA-65A9-749F-CBCD-1D09E6B0ADE8}"/>
          </ac:cxnSpMkLst>
        </pc:cxnChg>
        <pc:cxnChg chg="del">
          <ac:chgData name="Valava Sambandam Rani (Student)" userId="7254be55-c117-4139-aa40-e03b7ec4a5d6" providerId="ADAL" clId="{54B35F65-B87A-43AE-B066-3B34E9A603A2}" dt="2023-09-23T19:40:11.131" v="957" actId="478"/>
          <ac:cxnSpMkLst>
            <pc:docMk/>
            <pc:sldMk cId="2106928821" sldId="341"/>
            <ac:cxnSpMk id="23" creationId="{B145DEA4-F872-50CD-9195-5608FFF5ABA4}"/>
          </ac:cxnSpMkLst>
        </pc:cxnChg>
      </pc:sldChg>
      <pc:sldChg chg="addSp delSp modSp mod ord">
        <pc:chgData name="Valava Sambandam Rani (Student)" userId="7254be55-c117-4139-aa40-e03b7ec4a5d6" providerId="ADAL" clId="{54B35F65-B87A-43AE-B066-3B34E9A603A2}" dt="2023-09-26T01:32:10.566" v="9836" actId="1076"/>
        <pc:sldMkLst>
          <pc:docMk/>
          <pc:sldMk cId="1287161352" sldId="342"/>
        </pc:sldMkLst>
        <pc:spChg chg="del">
          <ac:chgData name="Valava Sambandam Rani (Student)" userId="7254be55-c117-4139-aa40-e03b7ec4a5d6" providerId="ADAL" clId="{54B35F65-B87A-43AE-B066-3B34E9A603A2}" dt="2023-09-23T18:02:43.443" v="519" actId="478"/>
          <ac:spMkLst>
            <pc:docMk/>
            <pc:sldMk cId="1287161352" sldId="342"/>
            <ac:spMk id="3" creationId="{B91E8843-3F12-89EF-501F-8219D48498B8}"/>
          </ac:spMkLst>
        </pc:spChg>
        <pc:spChg chg="add mod">
          <ac:chgData name="Valava Sambandam Rani (Student)" userId="7254be55-c117-4139-aa40-e03b7ec4a5d6" providerId="ADAL" clId="{54B35F65-B87A-43AE-B066-3B34E9A603A2}" dt="2023-09-26T01:31:43.806" v="9831" actId="1076"/>
          <ac:spMkLst>
            <pc:docMk/>
            <pc:sldMk cId="1287161352" sldId="342"/>
            <ac:spMk id="3" creationId="{C67EC683-EDF1-9C2B-7156-6703B0B338D1}"/>
          </ac:spMkLst>
        </pc:spChg>
        <pc:spChg chg="add mod">
          <ac:chgData name="Valava Sambandam Rani (Student)" userId="7254be55-c117-4139-aa40-e03b7ec4a5d6" providerId="ADAL" clId="{54B35F65-B87A-43AE-B066-3B34E9A603A2}" dt="2023-09-26T01:30:24.005" v="9820" actId="1076"/>
          <ac:spMkLst>
            <pc:docMk/>
            <pc:sldMk cId="1287161352" sldId="342"/>
            <ac:spMk id="4" creationId="{402E8DCA-80B6-EFC9-B383-97FE0502B325}"/>
          </ac:spMkLst>
        </pc:spChg>
        <pc:spChg chg="add mod">
          <ac:chgData name="Valava Sambandam Rani (Student)" userId="7254be55-c117-4139-aa40-e03b7ec4a5d6" providerId="ADAL" clId="{54B35F65-B87A-43AE-B066-3B34E9A603A2}" dt="2023-09-26T01:32:02.133" v="9834" actId="1076"/>
          <ac:spMkLst>
            <pc:docMk/>
            <pc:sldMk cId="1287161352" sldId="342"/>
            <ac:spMk id="5" creationId="{C5E62E7C-2298-0EF2-AA5C-7E1E81559D92}"/>
          </ac:spMkLst>
        </pc:spChg>
        <pc:spChg chg="del mod ord">
          <ac:chgData name="Valava Sambandam Rani (Student)" userId="7254be55-c117-4139-aa40-e03b7ec4a5d6" providerId="ADAL" clId="{54B35F65-B87A-43AE-B066-3B34E9A603A2}" dt="2023-09-26T00:28:50.276" v="9666" actId="478"/>
          <ac:spMkLst>
            <pc:docMk/>
            <pc:sldMk cId="1287161352" sldId="342"/>
            <ac:spMk id="6" creationId="{FFDF8FDD-B486-AD89-18CB-D57A77E4FD47}"/>
          </ac:spMkLst>
        </pc:spChg>
        <pc:spChg chg="add mod">
          <ac:chgData name="Valava Sambandam Rani (Student)" userId="7254be55-c117-4139-aa40-e03b7ec4a5d6" providerId="ADAL" clId="{54B35F65-B87A-43AE-B066-3B34E9A603A2}" dt="2023-09-26T01:32:10.566" v="9836" actId="1076"/>
          <ac:spMkLst>
            <pc:docMk/>
            <pc:sldMk cId="1287161352" sldId="342"/>
            <ac:spMk id="7" creationId="{6F2C3F4E-26C3-8005-8026-F1DBD285907A}"/>
          </ac:spMkLst>
        </pc:spChg>
        <pc:spChg chg="del">
          <ac:chgData name="Valava Sambandam Rani (Student)" userId="7254be55-c117-4139-aa40-e03b7ec4a5d6" providerId="ADAL" clId="{54B35F65-B87A-43AE-B066-3B34E9A603A2}" dt="2023-09-23T18:05:47.878" v="554" actId="478"/>
          <ac:spMkLst>
            <pc:docMk/>
            <pc:sldMk cId="1287161352" sldId="342"/>
            <ac:spMk id="10" creationId="{324EB736-CB7B-EFD5-F3DF-E4778E5290AF}"/>
          </ac:spMkLst>
        </pc:spChg>
        <pc:spChg chg="add del mod ord">
          <ac:chgData name="Valava Sambandam Rani (Student)" userId="7254be55-c117-4139-aa40-e03b7ec4a5d6" providerId="ADAL" clId="{54B35F65-B87A-43AE-B066-3B34E9A603A2}" dt="2023-09-26T00:28:51.718" v="9667" actId="478"/>
          <ac:spMkLst>
            <pc:docMk/>
            <pc:sldMk cId="1287161352" sldId="342"/>
            <ac:spMk id="15" creationId="{7AF1786B-2B73-D908-609C-E23A44D86B2C}"/>
          </ac:spMkLst>
        </pc:spChg>
        <pc:spChg chg="del">
          <ac:chgData name="Valava Sambandam Rani (Student)" userId="7254be55-c117-4139-aa40-e03b7ec4a5d6" providerId="ADAL" clId="{54B35F65-B87A-43AE-B066-3B34E9A603A2}" dt="2023-09-23T18:05:47.878" v="554" actId="478"/>
          <ac:spMkLst>
            <pc:docMk/>
            <pc:sldMk cId="1287161352" sldId="342"/>
            <ac:spMk id="16" creationId="{051F6E6A-FBC5-7A6B-8B01-1EA9CEA406CF}"/>
          </ac:spMkLst>
        </pc:spChg>
        <pc:spChg chg="add del mod">
          <ac:chgData name="Valava Sambandam Rani (Student)" userId="7254be55-c117-4139-aa40-e03b7ec4a5d6" providerId="ADAL" clId="{54B35F65-B87A-43AE-B066-3B34E9A603A2}" dt="2023-09-23T18:11:54.567" v="625" actId="21"/>
          <ac:spMkLst>
            <pc:docMk/>
            <pc:sldMk cId="1287161352" sldId="342"/>
            <ac:spMk id="17" creationId="{3782A619-9610-42FB-1DCD-8835C8562757}"/>
          </ac:spMkLst>
        </pc:spChg>
        <pc:spChg chg="add del mod">
          <ac:chgData name="Valava Sambandam Rani (Student)" userId="7254be55-c117-4139-aa40-e03b7ec4a5d6" providerId="ADAL" clId="{54B35F65-B87A-43AE-B066-3B34E9A603A2}" dt="2023-09-23T18:05:51.404" v="555" actId="478"/>
          <ac:spMkLst>
            <pc:docMk/>
            <pc:sldMk cId="1287161352" sldId="342"/>
            <ac:spMk id="23" creationId="{41DB5DA8-453E-512A-7128-B8DD1A50A928}"/>
          </ac:spMkLst>
        </pc:spChg>
        <pc:spChg chg="add mod">
          <ac:chgData name="Valava Sambandam Rani (Student)" userId="7254be55-c117-4139-aa40-e03b7ec4a5d6" providerId="ADAL" clId="{54B35F65-B87A-43AE-B066-3B34E9A603A2}" dt="2023-09-23T18:13:12.488" v="641" actId="1076"/>
          <ac:spMkLst>
            <pc:docMk/>
            <pc:sldMk cId="1287161352" sldId="342"/>
            <ac:spMk id="26" creationId="{8709180F-C109-B84E-0D92-89122C3909DB}"/>
          </ac:spMkLst>
        </pc:spChg>
        <pc:spChg chg="add mod">
          <ac:chgData name="Valava Sambandam Rani (Student)" userId="7254be55-c117-4139-aa40-e03b7ec4a5d6" providerId="ADAL" clId="{54B35F65-B87A-43AE-B066-3B34E9A603A2}" dt="2023-09-23T18:13:16.903" v="642" actId="1076"/>
          <ac:spMkLst>
            <pc:docMk/>
            <pc:sldMk cId="1287161352" sldId="342"/>
            <ac:spMk id="29" creationId="{3DFE510A-B306-FE62-C7E2-A80DE22AB1E2}"/>
          </ac:spMkLst>
        </pc:spChg>
        <pc:spChg chg="add mod">
          <ac:chgData name="Valava Sambandam Rani (Student)" userId="7254be55-c117-4139-aa40-e03b7ec4a5d6" providerId="ADAL" clId="{54B35F65-B87A-43AE-B066-3B34E9A603A2}" dt="2023-09-26T00:32:33.565" v="9701" actId="20577"/>
          <ac:spMkLst>
            <pc:docMk/>
            <pc:sldMk cId="1287161352" sldId="342"/>
            <ac:spMk id="36" creationId="{CE5E6D53-B35F-9F6B-2535-0F6175056E7B}"/>
          </ac:spMkLst>
        </pc:spChg>
        <pc:spChg chg="add del mod">
          <ac:chgData name="Valava Sambandam Rani (Student)" userId="7254be55-c117-4139-aa40-e03b7ec4a5d6" providerId="ADAL" clId="{54B35F65-B87A-43AE-B066-3B34E9A603A2}" dt="2023-09-26T00:28:48.782" v="9665" actId="478"/>
          <ac:spMkLst>
            <pc:docMk/>
            <pc:sldMk cId="1287161352" sldId="342"/>
            <ac:spMk id="39" creationId="{07AF49A6-07C0-ECB4-E4EC-B4B39498FB0A}"/>
          </ac:spMkLst>
        </pc:spChg>
        <pc:grpChg chg="del">
          <ac:chgData name="Valava Sambandam Rani (Student)" userId="7254be55-c117-4139-aa40-e03b7ec4a5d6" providerId="ADAL" clId="{54B35F65-B87A-43AE-B066-3B34E9A603A2}" dt="2023-09-23T18:05:47.878" v="554" actId="478"/>
          <ac:grpSpMkLst>
            <pc:docMk/>
            <pc:sldMk cId="1287161352" sldId="342"/>
            <ac:grpSpMk id="13" creationId="{551107F5-6682-E942-6723-3E68BC5B3C09}"/>
          </ac:grpSpMkLst>
        </pc:grpChg>
        <pc:grpChg chg="del">
          <ac:chgData name="Valava Sambandam Rani (Student)" userId="7254be55-c117-4139-aa40-e03b7ec4a5d6" providerId="ADAL" clId="{54B35F65-B87A-43AE-B066-3B34E9A603A2}" dt="2023-09-23T18:05:47.878" v="554" actId="478"/>
          <ac:grpSpMkLst>
            <pc:docMk/>
            <pc:sldMk cId="1287161352" sldId="342"/>
            <ac:grpSpMk id="14" creationId="{E41A61C2-8605-FC6B-2A70-F4E584511F50}"/>
          </ac:grpSpMkLst>
        </pc:grpChg>
        <pc:grpChg chg="add del mod">
          <ac:chgData name="Valava Sambandam Rani (Student)" userId="7254be55-c117-4139-aa40-e03b7ec4a5d6" providerId="ADAL" clId="{54B35F65-B87A-43AE-B066-3B34E9A603A2}" dt="2023-09-23T18:16:21.213" v="662" actId="478"/>
          <ac:grpSpMkLst>
            <pc:docMk/>
            <pc:sldMk cId="1287161352" sldId="342"/>
            <ac:grpSpMk id="32" creationId="{DDB2A421-976F-577B-D329-161B2411D193}"/>
          </ac:grpSpMkLst>
        </pc:grpChg>
        <pc:grpChg chg="add mod">
          <ac:chgData name="Valava Sambandam Rani (Student)" userId="7254be55-c117-4139-aa40-e03b7ec4a5d6" providerId="ADAL" clId="{54B35F65-B87A-43AE-B066-3B34E9A603A2}" dt="2023-09-23T18:16:53.113" v="667" actId="164"/>
          <ac:grpSpMkLst>
            <pc:docMk/>
            <pc:sldMk cId="1287161352" sldId="342"/>
            <ac:grpSpMk id="35" creationId="{EC5720F4-F954-D2DC-92CC-506B8C06EE53}"/>
          </ac:grpSpMkLst>
        </pc:grpChg>
        <pc:picChg chg="del mod">
          <ac:chgData name="Valava Sambandam Rani (Student)" userId="7254be55-c117-4139-aa40-e03b7ec4a5d6" providerId="ADAL" clId="{54B35F65-B87A-43AE-B066-3B34E9A603A2}" dt="2023-09-23T18:04:13.466" v="525" actId="478"/>
          <ac:picMkLst>
            <pc:docMk/>
            <pc:sldMk cId="1287161352" sldId="342"/>
            <ac:picMk id="4" creationId="{4329B519-AD7C-918B-7033-74440D72BED8}"/>
          </ac:picMkLst>
        </pc:picChg>
        <pc:picChg chg="del">
          <ac:chgData name="Valava Sambandam Rani (Student)" userId="7254be55-c117-4139-aa40-e03b7ec4a5d6" providerId="ADAL" clId="{54B35F65-B87A-43AE-B066-3B34E9A603A2}" dt="2023-09-23T18:05:47.878" v="554" actId="478"/>
          <ac:picMkLst>
            <pc:docMk/>
            <pc:sldMk cId="1287161352" sldId="342"/>
            <ac:picMk id="5" creationId="{66AA0A4B-469D-55A6-43B2-749C272F5ACD}"/>
          </ac:picMkLst>
        </pc:picChg>
        <pc:picChg chg="del">
          <ac:chgData name="Valava Sambandam Rani (Student)" userId="7254be55-c117-4139-aa40-e03b7ec4a5d6" providerId="ADAL" clId="{54B35F65-B87A-43AE-B066-3B34E9A603A2}" dt="2023-09-23T18:02:40.322" v="518" actId="478"/>
          <ac:picMkLst>
            <pc:docMk/>
            <pc:sldMk cId="1287161352" sldId="342"/>
            <ac:picMk id="8" creationId="{AC0DBED3-EE91-8C1B-6105-748B08C894B2}"/>
          </ac:picMkLst>
        </pc:picChg>
        <pc:picChg chg="del">
          <ac:chgData name="Valava Sambandam Rani (Student)" userId="7254be55-c117-4139-aa40-e03b7ec4a5d6" providerId="ADAL" clId="{54B35F65-B87A-43AE-B066-3B34E9A603A2}" dt="2023-09-23T18:05:47.878" v="554" actId="478"/>
          <ac:picMkLst>
            <pc:docMk/>
            <pc:sldMk cId="1287161352" sldId="342"/>
            <ac:picMk id="18" creationId="{B67ED5CA-255B-C04D-2B08-53B8FA46C975}"/>
          </ac:picMkLst>
        </pc:picChg>
        <pc:picChg chg="del">
          <ac:chgData name="Valava Sambandam Rani (Student)" userId="7254be55-c117-4139-aa40-e03b7ec4a5d6" providerId="ADAL" clId="{54B35F65-B87A-43AE-B066-3B34E9A603A2}" dt="2023-09-23T18:05:47.878" v="554" actId="478"/>
          <ac:picMkLst>
            <pc:docMk/>
            <pc:sldMk cId="1287161352" sldId="342"/>
            <ac:picMk id="20" creationId="{4356EB89-7179-36FF-FD77-73FEE7DF5683}"/>
          </ac:picMkLst>
        </pc:picChg>
        <pc:picChg chg="add del mod modCrop">
          <ac:chgData name="Valava Sambandam Rani (Student)" userId="7254be55-c117-4139-aa40-e03b7ec4a5d6" providerId="ADAL" clId="{54B35F65-B87A-43AE-B066-3B34E9A603A2}" dt="2023-09-24T09:55:13.586" v="2104" actId="478"/>
          <ac:picMkLst>
            <pc:docMk/>
            <pc:sldMk cId="1287161352" sldId="342"/>
            <ac:picMk id="21" creationId="{7850D595-9524-712D-F222-5C51E4BA11DE}"/>
          </ac:picMkLst>
        </pc:picChg>
        <pc:picChg chg="add mod">
          <ac:chgData name="Valava Sambandam Rani (Student)" userId="7254be55-c117-4139-aa40-e03b7ec4a5d6" providerId="ADAL" clId="{54B35F65-B87A-43AE-B066-3B34E9A603A2}" dt="2023-09-23T18:12:58.976" v="638" actId="1076"/>
          <ac:picMkLst>
            <pc:docMk/>
            <pc:sldMk cId="1287161352" sldId="342"/>
            <ac:picMk id="25" creationId="{1E41345B-C054-B5B6-6317-75A4379529AC}"/>
          </ac:picMkLst>
        </pc:picChg>
        <pc:picChg chg="add mod">
          <ac:chgData name="Valava Sambandam Rani (Student)" userId="7254be55-c117-4139-aa40-e03b7ec4a5d6" providerId="ADAL" clId="{54B35F65-B87A-43AE-B066-3B34E9A603A2}" dt="2023-09-23T18:13:08.368" v="640" actId="14100"/>
          <ac:picMkLst>
            <pc:docMk/>
            <pc:sldMk cId="1287161352" sldId="342"/>
            <ac:picMk id="28" creationId="{CFA4614D-1442-FF3A-B1A5-6726B179AAC3}"/>
          </ac:picMkLst>
        </pc:picChg>
        <pc:picChg chg="add mod topLvl">
          <ac:chgData name="Valava Sambandam Rani (Student)" userId="7254be55-c117-4139-aa40-e03b7ec4a5d6" providerId="ADAL" clId="{54B35F65-B87A-43AE-B066-3B34E9A603A2}" dt="2023-09-23T18:16:53.113" v="667" actId="164"/>
          <ac:picMkLst>
            <pc:docMk/>
            <pc:sldMk cId="1287161352" sldId="342"/>
            <ac:picMk id="30" creationId="{4201D901-CC4C-E2A9-E091-10C77C6C0832}"/>
          </ac:picMkLst>
        </pc:picChg>
        <pc:picChg chg="add del mod topLvl">
          <ac:chgData name="Valava Sambandam Rani (Student)" userId="7254be55-c117-4139-aa40-e03b7ec4a5d6" providerId="ADAL" clId="{54B35F65-B87A-43AE-B066-3B34E9A603A2}" dt="2023-09-23T18:16:21.213" v="662" actId="478"/>
          <ac:picMkLst>
            <pc:docMk/>
            <pc:sldMk cId="1287161352" sldId="342"/>
            <ac:picMk id="31" creationId="{D5F13AE9-FB8A-8E3B-369E-82D040A5D77E}"/>
          </ac:picMkLst>
        </pc:picChg>
        <pc:picChg chg="add mod">
          <ac:chgData name="Valava Sambandam Rani (Student)" userId="7254be55-c117-4139-aa40-e03b7ec4a5d6" providerId="ADAL" clId="{54B35F65-B87A-43AE-B066-3B34E9A603A2}" dt="2023-09-23T18:16:53.113" v="667" actId="164"/>
          <ac:picMkLst>
            <pc:docMk/>
            <pc:sldMk cId="1287161352" sldId="342"/>
            <ac:picMk id="34" creationId="{CB6EE258-4C97-737E-2C0C-A67724BC1DC7}"/>
          </ac:picMkLst>
        </pc:picChg>
        <pc:picChg chg="add del mod">
          <ac:chgData name="Valava Sambandam Rani (Student)" userId="7254be55-c117-4139-aa40-e03b7ec4a5d6" providerId="ADAL" clId="{54B35F65-B87A-43AE-B066-3B34E9A603A2}" dt="2023-09-24T21:42:36.551" v="6159" actId="478"/>
          <ac:picMkLst>
            <pc:docMk/>
            <pc:sldMk cId="1287161352" sldId="342"/>
            <ac:picMk id="38" creationId="{F413AAA9-2B2B-2FEC-D004-5D86FAEC5D00}"/>
          </ac:picMkLst>
        </pc:picChg>
        <pc:picChg chg="add del">
          <ac:chgData name="Valava Sambandam Rani (Student)" userId="7254be55-c117-4139-aa40-e03b7ec4a5d6" providerId="ADAL" clId="{54B35F65-B87A-43AE-B066-3B34E9A603A2}" dt="2023-09-24T21:42:35.695" v="6158" actId="22"/>
          <ac:picMkLst>
            <pc:docMk/>
            <pc:sldMk cId="1287161352" sldId="342"/>
            <ac:picMk id="41" creationId="{9B16DDA8-B7B3-1581-5E2F-91F808685441}"/>
          </ac:picMkLst>
        </pc:picChg>
      </pc:sldChg>
      <pc:sldChg chg="addSp delSp modSp mod ord">
        <pc:chgData name="Valava Sambandam Rani (Student)" userId="7254be55-c117-4139-aa40-e03b7ec4a5d6" providerId="ADAL" clId="{54B35F65-B87A-43AE-B066-3B34E9A603A2}" dt="2023-09-26T00:32:55.546" v="9706" actId="1076"/>
        <pc:sldMkLst>
          <pc:docMk/>
          <pc:sldMk cId="1584474900" sldId="344"/>
        </pc:sldMkLst>
        <pc:spChg chg="mod">
          <ac:chgData name="Valava Sambandam Rani (Student)" userId="7254be55-c117-4139-aa40-e03b7ec4a5d6" providerId="ADAL" clId="{54B35F65-B87A-43AE-B066-3B34E9A603A2}" dt="2023-09-23T18:07:32.163" v="557" actId="20577"/>
          <ac:spMkLst>
            <pc:docMk/>
            <pc:sldMk cId="1584474900" sldId="344"/>
            <ac:spMk id="2" creationId="{85981DF4-9F6F-152E-99DC-516969C91C9F}"/>
          </ac:spMkLst>
        </pc:spChg>
        <pc:spChg chg="add del mod">
          <ac:chgData name="Valava Sambandam Rani (Student)" userId="7254be55-c117-4139-aa40-e03b7ec4a5d6" providerId="ADAL" clId="{54B35F65-B87A-43AE-B066-3B34E9A603A2}" dt="2023-09-23T18:41:44.566" v="668" actId="21"/>
          <ac:spMkLst>
            <pc:docMk/>
            <pc:sldMk cId="1584474900" sldId="344"/>
            <ac:spMk id="3" creationId="{3AB44201-FDFC-FD40-3C91-969F8ECD3997}"/>
          </ac:spMkLst>
        </pc:spChg>
        <pc:spChg chg="del mod">
          <ac:chgData name="Valava Sambandam Rani (Student)" userId="7254be55-c117-4139-aa40-e03b7ec4a5d6" providerId="ADAL" clId="{54B35F65-B87A-43AE-B066-3B34E9A603A2}" dt="2023-09-24T20:39:28.794" v="5015" actId="478"/>
          <ac:spMkLst>
            <pc:docMk/>
            <pc:sldMk cId="1584474900" sldId="344"/>
            <ac:spMk id="5" creationId="{9E971713-0A56-6055-DCCF-65067421165B}"/>
          </ac:spMkLst>
        </pc:spChg>
        <pc:spChg chg="del">
          <ac:chgData name="Valava Sambandam Rani (Student)" userId="7254be55-c117-4139-aa40-e03b7ec4a5d6" providerId="ADAL" clId="{54B35F65-B87A-43AE-B066-3B34E9A603A2}" dt="2023-09-23T18:42:38.622" v="747" actId="478"/>
          <ac:spMkLst>
            <pc:docMk/>
            <pc:sldMk cId="1584474900" sldId="344"/>
            <ac:spMk id="6" creationId="{495D18FC-693E-D086-ED87-70CFD55278AA}"/>
          </ac:spMkLst>
        </pc:spChg>
        <pc:spChg chg="add del mod">
          <ac:chgData name="Valava Sambandam Rani (Student)" userId="7254be55-c117-4139-aa40-e03b7ec4a5d6" providerId="ADAL" clId="{54B35F65-B87A-43AE-B066-3B34E9A603A2}" dt="2023-09-23T18:42:24.737" v="738" actId="478"/>
          <ac:spMkLst>
            <pc:docMk/>
            <pc:sldMk cId="1584474900" sldId="344"/>
            <ac:spMk id="12" creationId="{A56F7FEF-B3CE-3A9A-8325-2B35D5370CBF}"/>
          </ac:spMkLst>
        </pc:spChg>
        <pc:spChg chg="add del mod">
          <ac:chgData name="Valava Sambandam Rani (Student)" userId="7254be55-c117-4139-aa40-e03b7ec4a5d6" providerId="ADAL" clId="{54B35F65-B87A-43AE-B066-3B34E9A603A2}" dt="2023-09-24T20:41:19.537" v="5043" actId="478"/>
          <ac:spMkLst>
            <pc:docMk/>
            <pc:sldMk cId="1584474900" sldId="344"/>
            <ac:spMk id="15" creationId="{6CAEBD43-8B46-5E9D-99C2-10CB1F364BFA}"/>
          </ac:spMkLst>
        </pc:spChg>
        <pc:spChg chg="del">
          <ac:chgData name="Valava Sambandam Rani (Student)" userId="7254be55-c117-4139-aa40-e03b7ec4a5d6" providerId="ADAL" clId="{54B35F65-B87A-43AE-B066-3B34E9A603A2}" dt="2023-09-23T18:42:34.600" v="746" actId="478"/>
          <ac:spMkLst>
            <pc:docMk/>
            <pc:sldMk cId="1584474900" sldId="344"/>
            <ac:spMk id="17" creationId="{4521981F-6C92-B081-EC5B-9047E452FBF0}"/>
          </ac:spMkLst>
        </pc:spChg>
        <pc:spChg chg="del">
          <ac:chgData name="Valava Sambandam Rani (Student)" userId="7254be55-c117-4139-aa40-e03b7ec4a5d6" providerId="ADAL" clId="{54B35F65-B87A-43AE-B066-3B34E9A603A2}" dt="2023-09-23T18:42:38.622" v="747" actId="478"/>
          <ac:spMkLst>
            <pc:docMk/>
            <pc:sldMk cId="1584474900" sldId="344"/>
            <ac:spMk id="18" creationId="{1376BDC4-1163-A499-30D4-1A39D0B306E3}"/>
          </ac:spMkLst>
        </pc:spChg>
        <pc:spChg chg="del">
          <ac:chgData name="Valava Sambandam Rani (Student)" userId="7254be55-c117-4139-aa40-e03b7ec4a5d6" providerId="ADAL" clId="{54B35F65-B87A-43AE-B066-3B34E9A603A2}" dt="2023-09-23T18:42:32.647" v="744" actId="478"/>
          <ac:spMkLst>
            <pc:docMk/>
            <pc:sldMk cId="1584474900" sldId="344"/>
            <ac:spMk id="19" creationId="{4CB2AFDA-D260-3BD8-C308-DD7777A7B76D}"/>
          </ac:spMkLst>
        </pc:spChg>
        <pc:spChg chg="add mod">
          <ac:chgData name="Valava Sambandam Rani (Student)" userId="7254be55-c117-4139-aa40-e03b7ec4a5d6" providerId="ADAL" clId="{54B35F65-B87A-43AE-B066-3B34E9A603A2}" dt="2023-09-24T20:42:23.032" v="5051" actId="1076"/>
          <ac:spMkLst>
            <pc:docMk/>
            <pc:sldMk cId="1584474900" sldId="344"/>
            <ac:spMk id="22" creationId="{EB855BF0-952C-227D-680F-4F4300025CF0}"/>
          </ac:spMkLst>
        </pc:spChg>
        <pc:spChg chg="add mod">
          <ac:chgData name="Valava Sambandam Rani (Student)" userId="7254be55-c117-4139-aa40-e03b7ec4a5d6" providerId="ADAL" clId="{54B35F65-B87A-43AE-B066-3B34E9A603A2}" dt="2023-09-24T20:42:23.032" v="5051" actId="1076"/>
          <ac:spMkLst>
            <pc:docMk/>
            <pc:sldMk cId="1584474900" sldId="344"/>
            <ac:spMk id="25" creationId="{FC1ECE65-C68E-B753-F3D4-FCFBD58B0DA1}"/>
          </ac:spMkLst>
        </pc:spChg>
        <pc:spChg chg="add mod">
          <ac:chgData name="Valava Sambandam Rani (Student)" userId="7254be55-c117-4139-aa40-e03b7ec4a5d6" providerId="ADAL" clId="{54B35F65-B87A-43AE-B066-3B34E9A603A2}" dt="2023-09-26T00:32:55.546" v="9706" actId="1076"/>
          <ac:spMkLst>
            <pc:docMk/>
            <pc:sldMk cId="1584474900" sldId="344"/>
            <ac:spMk id="29" creationId="{68FC8CCD-CFB1-CD91-B222-9DB99F8B30E6}"/>
          </ac:spMkLst>
        </pc:spChg>
        <pc:spChg chg="add del mod">
          <ac:chgData name="Valava Sambandam Rani (Student)" userId="7254be55-c117-4139-aa40-e03b7ec4a5d6" providerId="ADAL" clId="{54B35F65-B87A-43AE-B066-3B34E9A603A2}" dt="2023-09-26T00:28:45.005" v="9664" actId="478"/>
          <ac:spMkLst>
            <pc:docMk/>
            <pc:sldMk cId="1584474900" sldId="344"/>
            <ac:spMk id="35" creationId="{CB9082A4-262D-89F8-C00F-8D2FBC4DAAA2}"/>
          </ac:spMkLst>
        </pc:spChg>
        <pc:spChg chg="add del mod">
          <ac:chgData name="Valava Sambandam Rani (Student)" userId="7254be55-c117-4139-aa40-e03b7ec4a5d6" providerId="ADAL" clId="{54B35F65-B87A-43AE-B066-3B34E9A603A2}" dt="2023-09-26T00:28:40.350" v="9662" actId="478"/>
          <ac:spMkLst>
            <pc:docMk/>
            <pc:sldMk cId="1584474900" sldId="344"/>
            <ac:spMk id="36" creationId="{4AED869E-372C-BE45-8190-FD4D1B5022C3}"/>
          </ac:spMkLst>
        </pc:spChg>
        <pc:spChg chg="add del mod">
          <ac:chgData name="Valava Sambandam Rani (Student)" userId="7254be55-c117-4139-aa40-e03b7ec4a5d6" providerId="ADAL" clId="{54B35F65-B87A-43AE-B066-3B34E9A603A2}" dt="2023-09-26T00:28:43.334" v="9663" actId="478"/>
          <ac:spMkLst>
            <pc:docMk/>
            <pc:sldMk cId="1584474900" sldId="344"/>
            <ac:spMk id="37" creationId="{FB7CF011-D958-E04D-5B73-19D5E0B293CA}"/>
          </ac:spMkLst>
        </pc:spChg>
        <pc:grpChg chg="add mod">
          <ac:chgData name="Valava Sambandam Rani (Student)" userId="7254be55-c117-4139-aa40-e03b7ec4a5d6" providerId="ADAL" clId="{54B35F65-B87A-43AE-B066-3B34E9A603A2}" dt="2023-09-23T19:32:37.251" v="948" actId="164"/>
          <ac:grpSpMkLst>
            <pc:docMk/>
            <pc:sldMk cId="1584474900" sldId="344"/>
            <ac:grpSpMk id="34" creationId="{A7BC15F5-F696-2E20-4962-33681D7F0524}"/>
          </ac:grpSpMkLst>
        </pc:grpChg>
        <pc:graphicFrameChg chg="del">
          <ac:chgData name="Valava Sambandam Rani (Student)" userId="7254be55-c117-4139-aa40-e03b7ec4a5d6" providerId="ADAL" clId="{54B35F65-B87A-43AE-B066-3B34E9A603A2}" dt="2023-09-23T18:42:25.752" v="739" actId="478"/>
          <ac:graphicFrameMkLst>
            <pc:docMk/>
            <pc:sldMk cId="1584474900" sldId="344"/>
            <ac:graphicFrameMk id="8" creationId="{67F9C215-7C4E-65A5-FEB0-E3A744FBADFC}"/>
          </ac:graphicFrameMkLst>
        </pc:graphicFrameChg>
        <pc:graphicFrameChg chg="del">
          <ac:chgData name="Valava Sambandam Rani (Student)" userId="7254be55-c117-4139-aa40-e03b7ec4a5d6" providerId="ADAL" clId="{54B35F65-B87A-43AE-B066-3B34E9A603A2}" dt="2023-09-23T18:42:22.944" v="737" actId="478"/>
          <ac:graphicFrameMkLst>
            <pc:docMk/>
            <pc:sldMk cId="1584474900" sldId="344"/>
            <ac:graphicFrameMk id="32" creationId="{048DB7E6-D43A-E697-271C-04C9849469D0}"/>
          </ac:graphicFrameMkLst>
        </pc:graphicFrameChg>
        <pc:picChg chg="del">
          <ac:chgData name="Valava Sambandam Rani (Student)" userId="7254be55-c117-4139-aa40-e03b7ec4a5d6" providerId="ADAL" clId="{54B35F65-B87A-43AE-B066-3B34E9A603A2}" dt="2023-09-23T18:42:29.085" v="742" actId="478"/>
          <ac:picMkLst>
            <pc:docMk/>
            <pc:sldMk cId="1584474900" sldId="344"/>
            <ac:picMk id="4" creationId="{F327BAE4-9956-3B57-C7AD-72A148B1AA56}"/>
          </ac:picMkLst>
        </pc:picChg>
        <pc:picChg chg="del">
          <ac:chgData name="Valava Sambandam Rani (Student)" userId="7254be55-c117-4139-aa40-e03b7ec4a5d6" providerId="ADAL" clId="{54B35F65-B87A-43AE-B066-3B34E9A603A2}" dt="2023-09-23T18:42:33.150" v="745" actId="478"/>
          <ac:picMkLst>
            <pc:docMk/>
            <pc:sldMk cId="1584474900" sldId="344"/>
            <ac:picMk id="10" creationId="{9A563B16-C962-4901-4CF8-04B170336AC3}"/>
          </ac:picMkLst>
        </pc:picChg>
        <pc:picChg chg="add mod">
          <ac:chgData name="Valava Sambandam Rani (Student)" userId="7254be55-c117-4139-aa40-e03b7ec4a5d6" providerId="ADAL" clId="{54B35F65-B87A-43AE-B066-3B34E9A603A2}" dt="2023-09-24T20:42:38.497" v="5054" actId="14100"/>
          <ac:picMkLst>
            <pc:docMk/>
            <pc:sldMk cId="1584474900" sldId="344"/>
            <ac:picMk id="14" creationId="{B2E67EA3-D710-6CA8-E270-2C7E1E1152B8}"/>
          </ac:picMkLst>
        </pc:picChg>
        <pc:picChg chg="add mod">
          <ac:chgData name="Valava Sambandam Rani (Student)" userId="7254be55-c117-4139-aa40-e03b7ec4a5d6" providerId="ADAL" clId="{54B35F65-B87A-43AE-B066-3B34E9A603A2}" dt="2023-09-24T20:42:23.032" v="5051" actId="1076"/>
          <ac:picMkLst>
            <pc:docMk/>
            <pc:sldMk cId="1584474900" sldId="344"/>
            <ac:picMk id="20" creationId="{C314578B-FFC2-7110-5991-44C7A656CB2F}"/>
          </ac:picMkLst>
        </pc:picChg>
        <pc:picChg chg="del">
          <ac:chgData name="Valava Sambandam Rani (Student)" userId="7254be55-c117-4139-aa40-e03b7ec4a5d6" providerId="ADAL" clId="{54B35F65-B87A-43AE-B066-3B34E9A603A2}" dt="2023-09-23T18:42:38.622" v="747" actId="478"/>
          <ac:picMkLst>
            <pc:docMk/>
            <pc:sldMk cId="1584474900" sldId="344"/>
            <ac:picMk id="21" creationId="{BAF0B95B-0960-1097-942A-13FA27B938D8}"/>
          </ac:picMkLst>
        </pc:picChg>
        <pc:picChg chg="add mod">
          <ac:chgData name="Valava Sambandam Rani (Student)" userId="7254be55-c117-4139-aa40-e03b7ec4a5d6" providerId="ADAL" clId="{54B35F65-B87A-43AE-B066-3B34E9A603A2}" dt="2023-09-24T20:42:23.032" v="5051" actId="1076"/>
          <ac:picMkLst>
            <pc:docMk/>
            <pc:sldMk cId="1584474900" sldId="344"/>
            <ac:picMk id="24" creationId="{5E68E0D8-27D6-976D-4D63-1363BC2C82DD}"/>
          </ac:picMkLst>
        </pc:picChg>
        <pc:picChg chg="del">
          <ac:chgData name="Valava Sambandam Rani (Student)" userId="7254be55-c117-4139-aa40-e03b7ec4a5d6" providerId="ADAL" clId="{54B35F65-B87A-43AE-B066-3B34E9A603A2}" dt="2023-09-23T18:42:30.839" v="743" actId="478"/>
          <ac:picMkLst>
            <pc:docMk/>
            <pc:sldMk cId="1584474900" sldId="344"/>
            <ac:picMk id="26" creationId="{2C159633-D909-E037-C9F6-65E295285E90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9:32:37.251" v="948" actId="164"/>
          <ac:picMkLst>
            <pc:docMk/>
            <pc:sldMk cId="1584474900" sldId="344"/>
            <ac:picMk id="27" creationId="{6F959A3A-3850-0384-4EE5-CB8B2507796D}"/>
          </ac:picMkLst>
        </pc:picChg>
        <pc:picChg chg="del">
          <ac:chgData name="Valava Sambandam Rani (Student)" userId="7254be55-c117-4139-aa40-e03b7ec4a5d6" providerId="ADAL" clId="{54B35F65-B87A-43AE-B066-3B34E9A603A2}" dt="2023-09-23T18:42:38.622" v="747" actId="478"/>
          <ac:picMkLst>
            <pc:docMk/>
            <pc:sldMk cId="1584474900" sldId="344"/>
            <ac:picMk id="28" creationId="{F4A6097C-303E-C10E-1109-2AA19058D320}"/>
          </ac:picMkLst>
        </pc:picChg>
        <pc:picChg chg="del">
          <ac:chgData name="Valava Sambandam Rani (Student)" userId="7254be55-c117-4139-aa40-e03b7ec4a5d6" providerId="ADAL" clId="{54B35F65-B87A-43AE-B066-3B34E9A603A2}" dt="2023-09-23T18:42:38.622" v="747" actId="478"/>
          <ac:picMkLst>
            <pc:docMk/>
            <pc:sldMk cId="1584474900" sldId="344"/>
            <ac:picMk id="30" creationId="{2088C871-CD39-8157-70AD-E18C396D5FE3}"/>
          </ac:picMkLst>
        </pc:picChg>
        <pc:picChg chg="add mod">
          <ac:chgData name="Valava Sambandam Rani (Student)" userId="7254be55-c117-4139-aa40-e03b7ec4a5d6" providerId="ADAL" clId="{54B35F65-B87A-43AE-B066-3B34E9A603A2}" dt="2023-09-23T19:32:37.251" v="948" actId="164"/>
          <ac:picMkLst>
            <pc:docMk/>
            <pc:sldMk cId="1584474900" sldId="344"/>
            <ac:picMk id="33" creationId="{8E967BC5-5D28-8A7D-3146-670FBB91C58C}"/>
          </ac:picMkLst>
        </pc:picChg>
        <pc:cxnChg chg="del">
          <ac:chgData name="Valava Sambandam Rani (Student)" userId="7254be55-c117-4139-aa40-e03b7ec4a5d6" providerId="ADAL" clId="{54B35F65-B87A-43AE-B066-3B34E9A603A2}" dt="2023-09-23T18:42:27.950" v="741" actId="478"/>
          <ac:cxnSpMkLst>
            <pc:docMk/>
            <pc:sldMk cId="1584474900" sldId="344"/>
            <ac:cxnSpMk id="9" creationId="{4889BEC1-FE8D-F792-B66A-5AD5248C42D6}"/>
          </ac:cxnSpMkLst>
        </pc:cxnChg>
        <pc:cxnChg chg="del">
          <ac:chgData name="Valava Sambandam Rani (Student)" userId="7254be55-c117-4139-aa40-e03b7ec4a5d6" providerId="ADAL" clId="{54B35F65-B87A-43AE-B066-3B34E9A603A2}" dt="2023-09-23T18:42:27.358" v="740" actId="478"/>
          <ac:cxnSpMkLst>
            <pc:docMk/>
            <pc:sldMk cId="1584474900" sldId="344"/>
            <ac:cxnSpMk id="11" creationId="{78647A32-33A2-FEF8-1304-E2C2C9916142}"/>
          </ac:cxnSpMkLst>
        </pc:cxnChg>
      </pc:sldChg>
      <pc:sldChg chg="del ord">
        <pc:chgData name="Valava Sambandam Rani (Student)" userId="7254be55-c117-4139-aa40-e03b7ec4a5d6" providerId="ADAL" clId="{54B35F65-B87A-43AE-B066-3B34E9A603A2}" dt="2023-09-23T18:48:06.834" v="793" actId="47"/>
        <pc:sldMkLst>
          <pc:docMk/>
          <pc:sldMk cId="1502181786" sldId="346"/>
        </pc:sldMkLst>
      </pc:sldChg>
      <pc:sldChg chg="modSp mod">
        <pc:chgData name="Valava Sambandam Rani (Student)" userId="7254be55-c117-4139-aa40-e03b7ec4a5d6" providerId="ADAL" clId="{54B35F65-B87A-43AE-B066-3B34E9A603A2}" dt="2023-09-26T01:26:32.434" v="9771" actId="404"/>
        <pc:sldMkLst>
          <pc:docMk/>
          <pc:sldMk cId="3577253934" sldId="348"/>
        </pc:sldMkLst>
        <pc:spChg chg="mod">
          <ac:chgData name="Valava Sambandam Rani (Student)" userId="7254be55-c117-4139-aa40-e03b7ec4a5d6" providerId="ADAL" clId="{54B35F65-B87A-43AE-B066-3B34E9A603A2}" dt="2023-09-26T01:26:32.434" v="9771" actId="404"/>
          <ac:spMkLst>
            <pc:docMk/>
            <pc:sldMk cId="3577253934" sldId="348"/>
            <ac:spMk id="3" creationId="{2AA44880-D0D8-ED48-AC78-8595DC695E4E}"/>
          </ac:spMkLst>
        </pc:spChg>
      </pc:sldChg>
      <pc:sldChg chg="del ord">
        <pc:chgData name="Valava Sambandam Rani (Student)" userId="7254be55-c117-4139-aa40-e03b7ec4a5d6" providerId="ADAL" clId="{54B35F65-B87A-43AE-B066-3B34E9A603A2}" dt="2023-09-23T18:48:08.569" v="794" actId="47"/>
        <pc:sldMkLst>
          <pc:docMk/>
          <pc:sldMk cId="1713852695" sldId="350"/>
        </pc:sldMkLst>
      </pc:sldChg>
      <pc:sldChg chg="addSp delSp modSp mod">
        <pc:chgData name="Valava Sambandam Rani (Student)" userId="7254be55-c117-4139-aa40-e03b7ec4a5d6" providerId="ADAL" clId="{54B35F65-B87A-43AE-B066-3B34E9A603A2}" dt="2023-09-26T01:47:43.325" v="10209" actId="20577"/>
        <pc:sldMkLst>
          <pc:docMk/>
          <pc:sldMk cId="2833835775" sldId="351"/>
        </pc:sldMkLst>
        <pc:spChg chg="mod">
          <ac:chgData name="Valava Sambandam Rani (Student)" userId="7254be55-c117-4139-aa40-e03b7ec4a5d6" providerId="ADAL" clId="{54B35F65-B87A-43AE-B066-3B34E9A603A2}" dt="2023-09-26T01:37:21.781" v="9894" actId="20577"/>
          <ac:spMkLst>
            <pc:docMk/>
            <pc:sldMk cId="2833835775" sldId="351"/>
            <ac:spMk id="2" creationId="{5A13F81B-0B19-9775-A444-A4CEB4EB9042}"/>
          </ac:spMkLst>
        </pc:spChg>
        <pc:spChg chg="add del mod">
          <ac:chgData name="Valava Sambandam Rani (Student)" userId="7254be55-c117-4139-aa40-e03b7ec4a5d6" providerId="ADAL" clId="{54B35F65-B87A-43AE-B066-3B34E9A603A2}" dt="2023-09-26T01:36:31.448" v="9863" actId="478"/>
          <ac:spMkLst>
            <pc:docMk/>
            <pc:sldMk cId="2833835775" sldId="351"/>
            <ac:spMk id="3" creationId="{C59EEFF9-1201-CA74-505D-07FB308308DC}"/>
          </ac:spMkLst>
        </pc:spChg>
        <pc:spChg chg="add del mod">
          <ac:chgData name="Valava Sambandam Rani (Student)" userId="7254be55-c117-4139-aa40-e03b7ec4a5d6" providerId="ADAL" clId="{54B35F65-B87A-43AE-B066-3B34E9A603A2}" dt="2023-09-26T01:36:32.312" v="9864" actId="478"/>
          <ac:spMkLst>
            <pc:docMk/>
            <pc:sldMk cId="2833835775" sldId="351"/>
            <ac:spMk id="4" creationId="{5E659034-E0D9-659F-4B13-7C4886DF5839}"/>
          </ac:spMkLst>
        </pc:spChg>
        <pc:spChg chg="add del mod">
          <ac:chgData name="Valava Sambandam Rani (Student)" userId="7254be55-c117-4139-aa40-e03b7ec4a5d6" providerId="ADAL" clId="{54B35F65-B87A-43AE-B066-3B34E9A603A2}" dt="2023-09-23T20:56:55.334" v="1178" actId="478"/>
          <ac:spMkLst>
            <pc:docMk/>
            <pc:sldMk cId="2833835775" sldId="351"/>
            <ac:spMk id="5" creationId="{3DCA1B94-B89E-3632-E8D4-BA40EE68D808}"/>
          </ac:spMkLst>
        </pc:spChg>
        <pc:spChg chg="add mod">
          <ac:chgData name="Valava Sambandam Rani (Student)" userId="7254be55-c117-4139-aa40-e03b7ec4a5d6" providerId="ADAL" clId="{54B35F65-B87A-43AE-B066-3B34E9A603A2}" dt="2023-09-26T01:38:43.653" v="9903" actId="1076"/>
          <ac:spMkLst>
            <pc:docMk/>
            <pc:sldMk cId="2833835775" sldId="351"/>
            <ac:spMk id="6" creationId="{9C253AED-176D-BE11-40E0-3A6C34BDA0F4}"/>
          </ac:spMkLst>
        </pc:spChg>
        <pc:spChg chg="mod">
          <ac:chgData name="Valava Sambandam Rani (Student)" userId="7254be55-c117-4139-aa40-e03b7ec4a5d6" providerId="ADAL" clId="{54B35F65-B87A-43AE-B066-3B34E9A603A2}" dt="2023-09-26T01:47:43.325" v="10209" actId="20577"/>
          <ac:spMkLst>
            <pc:docMk/>
            <pc:sldMk cId="2833835775" sldId="351"/>
            <ac:spMk id="8" creationId="{2B6FA1DB-0781-C462-FE39-61B1B6664007}"/>
          </ac:spMkLst>
        </pc:spChg>
        <pc:spChg chg="add mod">
          <ac:chgData name="Valava Sambandam Rani (Student)" userId="7254be55-c117-4139-aa40-e03b7ec4a5d6" providerId="ADAL" clId="{54B35F65-B87A-43AE-B066-3B34E9A603A2}" dt="2023-09-26T01:38:47.949" v="9904" actId="1076"/>
          <ac:spMkLst>
            <pc:docMk/>
            <pc:sldMk cId="2833835775" sldId="351"/>
            <ac:spMk id="9" creationId="{EDA8705D-F558-3EE5-A336-63AA48EB0514}"/>
          </ac:spMkLst>
        </pc:spChg>
        <pc:spChg chg="add mod">
          <ac:chgData name="Valava Sambandam Rani (Student)" userId="7254be55-c117-4139-aa40-e03b7ec4a5d6" providerId="ADAL" clId="{54B35F65-B87A-43AE-B066-3B34E9A603A2}" dt="2023-09-26T01:38:53.310" v="9906" actId="1076"/>
          <ac:spMkLst>
            <pc:docMk/>
            <pc:sldMk cId="2833835775" sldId="351"/>
            <ac:spMk id="10" creationId="{75163E8A-D204-D10C-955B-F1FEC55E105F}"/>
          </ac:spMkLst>
        </pc:spChg>
        <pc:spChg chg="add del mod">
          <ac:chgData name="Valava Sambandam Rani (Student)" userId="7254be55-c117-4139-aa40-e03b7ec4a5d6" providerId="ADAL" clId="{54B35F65-B87A-43AE-B066-3B34E9A603A2}" dt="2023-09-26T01:38:56.502" v="9907" actId="478"/>
          <ac:spMkLst>
            <pc:docMk/>
            <pc:sldMk cId="2833835775" sldId="351"/>
            <ac:spMk id="11" creationId="{A0C1D167-6981-61F0-A448-887AB9418DEA}"/>
          </ac:spMkLst>
        </pc:spChg>
        <pc:spChg chg="add mod">
          <ac:chgData name="Valava Sambandam Rani (Student)" userId="7254be55-c117-4139-aa40-e03b7ec4a5d6" providerId="ADAL" clId="{54B35F65-B87A-43AE-B066-3B34E9A603A2}" dt="2023-09-26T01:39:06.766" v="9909" actId="1076"/>
          <ac:spMkLst>
            <pc:docMk/>
            <pc:sldMk cId="2833835775" sldId="351"/>
            <ac:spMk id="12" creationId="{F442F74E-4893-5C6F-5D9B-3D3B1FF9AA61}"/>
          </ac:spMkLst>
        </pc:spChg>
        <pc:spChg chg="add del mod">
          <ac:chgData name="Valava Sambandam Rani (Student)" userId="7254be55-c117-4139-aa40-e03b7ec4a5d6" providerId="ADAL" clId="{54B35F65-B87A-43AE-B066-3B34E9A603A2}" dt="2023-09-26T01:39:09.744" v="9910" actId="478"/>
          <ac:spMkLst>
            <pc:docMk/>
            <pc:sldMk cId="2833835775" sldId="351"/>
            <ac:spMk id="13" creationId="{43B3081C-46DD-FE06-66E1-B338CE30B70F}"/>
          </ac:spMkLst>
        </pc:spChg>
        <pc:graphicFrameChg chg="del">
          <ac:chgData name="Valava Sambandam Rani (Student)" userId="7254be55-c117-4139-aa40-e03b7ec4a5d6" providerId="ADAL" clId="{54B35F65-B87A-43AE-B066-3B34E9A603A2}" dt="2023-09-23T20:56:53.490" v="1177" actId="478"/>
          <ac:graphicFrameMkLst>
            <pc:docMk/>
            <pc:sldMk cId="2833835775" sldId="351"/>
            <ac:graphicFrameMk id="3" creationId="{B0CC623E-8C07-1474-8EC7-E14EE209492B}"/>
          </ac:graphicFrameMkLst>
        </pc:graphicFrameChg>
        <pc:picChg chg="add mod">
          <ac:chgData name="Valava Sambandam Rani (Student)" userId="7254be55-c117-4139-aa40-e03b7ec4a5d6" providerId="ADAL" clId="{54B35F65-B87A-43AE-B066-3B34E9A603A2}" dt="2023-09-26T01:45:54.044" v="10146" actId="1076"/>
          <ac:picMkLst>
            <pc:docMk/>
            <pc:sldMk cId="2833835775" sldId="351"/>
            <ac:picMk id="5" creationId="{A2819592-4CBA-799F-DB57-2DF4681C23CE}"/>
          </ac:picMkLst>
        </pc:picChg>
        <pc:picChg chg="add del mod ord">
          <ac:chgData name="Valava Sambandam Rani (Student)" userId="7254be55-c117-4139-aa40-e03b7ec4a5d6" providerId="ADAL" clId="{54B35F65-B87A-43AE-B066-3B34E9A603A2}" dt="2023-09-26T01:37:27.275" v="9896" actId="478"/>
          <ac:picMkLst>
            <pc:docMk/>
            <pc:sldMk cId="2833835775" sldId="351"/>
            <ac:picMk id="7" creationId="{A84CD2AB-7B4F-547C-B2FB-77FD950563D9}"/>
          </ac:picMkLst>
        </pc:picChg>
      </pc:sldChg>
      <pc:sldChg chg="addSp delSp modSp del mod ord">
        <pc:chgData name="Valava Sambandam Rani (Student)" userId="7254be55-c117-4139-aa40-e03b7ec4a5d6" providerId="ADAL" clId="{54B35F65-B87A-43AE-B066-3B34E9A603A2}" dt="2023-09-26T01:08:38.012" v="9756" actId="47"/>
        <pc:sldMkLst>
          <pc:docMk/>
          <pc:sldMk cId="1041691390" sldId="352"/>
        </pc:sldMkLst>
        <pc:spChg chg="mod">
          <ac:chgData name="Valava Sambandam Rani (Student)" userId="7254be55-c117-4139-aa40-e03b7ec4a5d6" providerId="ADAL" clId="{54B35F65-B87A-43AE-B066-3B34E9A603A2}" dt="2023-09-24T23:52:52.442" v="7813" actId="20577"/>
          <ac:spMkLst>
            <pc:docMk/>
            <pc:sldMk cId="1041691390" sldId="352"/>
            <ac:spMk id="2" creationId="{95852A70-B416-5201-2579-65F3E1C2DF20}"/>
          </ac:spMkLst>
        </pc:spChg>
        <pc:spChg chg="del mod">
          <ac:chgData name="Valava Sambandam Rani (Student)" userId="7254be55-c117-4139-aa40-e03b7ec4a5d6" providerId="ADAL" clId="{54B35F65-B87A-43AE-B066-3B34E9A603A2}" dt="2023-09-23T17:43:40.829" v="104" actId="478"/>
          <ac:spMkLst>
            <pc:docMk/>
            <pc:sldMk cId="1041691390" sldId="352"/>
            <ac:spMk id="8" creationId="{A6029872-B90E-FA1B-1013-B974459CEE99}"/>
          </ac:spMkLst>
        </pc:spChg>
        <pc:spChg chg="add del mod">
          <ac:chgData name="Valava Sambandam Rani (Student)" userId="7254be55-c117-4139-aa40-e03b7ec4a5d6" providerId="ADAL" clId="{54B35F65-B87A-43AE-B066-3B34E9A603A2}" dt="2023-09-23T17:41:51.349" v="97" actId="478"/>
          <ac:spMkLst>
            <pc:docMk/>
            <pc:sldMk cId="1041691390" sldId="352"/>
            <ac:spMk id="12" creationId="{CC4FA994-C39A-2329-B0F8-D860B21D81A0}"/>
          </ac:spMkLst>
        </pc:spChg>
        <pc:spChg chg="add mod">
          <ac:chgData name="Valava Sambandam Rani (Student)" userId="7254be55-c117-4139-aa40-e03b7ec4a5d6" providerId="ADAL" clId="{54B35F65-B87A-43AE-B066-3B34E9A603A2}" dt="2023-09-24T20:16:51.235" v="4544" actId="14100"/>
          <ac:spMkLst>
            <pc:docMk/>
            <pc:sldMk cId="1041691390" sldId="352"/>
            <ac:spMk id="15" creationId="{0BE73DBD-D334-B172-9894-065A54D0D51A}"/>
          </ac:spMkLst>
        </pc:spChg>
        <pc:spChg chg="add mod">
          <ac:chgData name="Valava Sambandam Rani (Student)" userId="7254be55-c117-4139-aa40-e03b7ec4a5d6" providerId="ADAL" clId="{54B35F65-B87A-43AE-B066-3B34E9A603A2}" dt="2023-09-23T17:59:06.281" v="496" actId="1076"/>
          <ac:spMkLst>
            <pc:docMk/>
            <pc:sldMk cId="1041691390" sldId="352"/>
            <ac:spMk id="16" creationId="{34615810-BE80-16D2-1D7A-734A11008D1D}"/>
          </ac:spMkLst>
        </pc:spChg>
        <pc:spChg chg="add mod">
          <ac:chgData name="Valava Sambandam Rani (Student)" userId="7254be55-c117-4139-aa40-e03b7ec4a5d6" providerId="ADAL" clId="{54B35F65-B87A-43AE-B066-3B34E9A603A2}" dt="2023-09-25T00:53:29.380" v="9414" actId="20577"/>
          <ac:spMkLst>
            <pc:docMk/>
            <pc:sldMk cId="1041691390" sldId="352"/>
            <ac:spMk id="18" creationId="{DA1E9249-3029-249B-4989-246AA63E3CA3}"/>
          </ac:spMkLst>
        </pc:spChg>
        <pc:spChg chg="add mod">
          <ac:chgData name="Valava Sambandam Rani (Student)" userId="7254be55-c117-4139-aa40-e03b7ec4a5d6" providerId="ADAL" clId="{54B35F65-B87A-43AE-B066-3B34E9A603A2}" dt="2023-09-24T20:16:41.954" v="4543" actId="1076"/>
          <ac:spMkLst>
            <pc:docMk/>
            <pc:sldMk cId="1041691390" sldId="352"/>
            <ac:spMk id="24" creationId="{20112323-8C0F-F189-F49A-F65D281C5506}"/>
          </ac:spMkLst>
        </pc:spChg>
        <pc:spChg chg="add mod">
          <ac:chgData name="Valava Sambandam Rani (Student)" userId="7254be55-c117-4139-aa40-e03b7ec4a5d6" providerId="ADAL" clId="{54B35F65-B87A-43AE-B066-3B34E9A603A2}" dt="2023-09-24T20:21:27.122" v="4686" actId="14100"/>
          <ac:spMkLst>
            <pc:docMk/>
            <pc:sldMk cId="1041691390" sldId="352"/>
            <ac:spMk id="25" creationId="{7B9EED2A-C175-62A7-820C-F8155F1120E6}"/>
          </ac:spMkLst>
        </pc:spChg>
        <pc:grpChg chg="add mod ord">
          <ac:chgData name="Valava Sambandam Rani (Student)" userId="7254be55-c117-4139-aa40-e03b7ec4a5d6" providerId="ADAL" clId="{54B35F65-B87A-43AE-B066-3B34E9A603A2}" dt="2023-09-23T19:45:49.328" v="1070" actId="167"/>
          <ac:grpSpMkLst>
            <pc:docMk/>
            <pc:sldMk cId="1041691390" sldId="352"/>
            <ac:grpSpMk id="21" creationId="{F1EDDA95-664D-8E0E-167F-251126DF328F}"/>
          </ac:grpSpMkLst>
        </pc:grpChg>
        <pc:graphicFrameChg chg="del">
          <ac:chgData name="Valava Sambandam Rani (Student)" userId="7254be55-c117-4139-aa40-e03b7ec4a5d6" providerId="ADAL" clId="{54B35F65-B87A-43AE-B066-3B34E9A603A2}" dt="2023-09-23T17:41:48.882" v="96" actId="478"/>
          <ac:graphicFrameMkLst>
            <pc:docMk/>
            <pc:sldMk cId="1041691390" sldId="352"/>
            <ac:graphicFrameMk id="6" creationId="{595DBAE4-146E-0332-C4B2-8EB4A7C43AC2}"/>
          </ac:graphicFrameMkLst>
        </pc:graphicFrameChg>
        <pc:graphicFrameChg chg="add del mod">
          <ac:chgData name="Valava Sambandam Rani (Student)" userId="7254be55-c117-4139-aa40-e03b7ec4a5d6" providerId="ADAL" clId="{54B35F65-B87A-43AE-B066-3B34E9A603A2}" dt="2023-09-23T17:24:28.345" v="50" actId="478"/>
          <ac:graphicFrameMkLst>
            <pc:docMk/>
            <pc:sldMk cId="1041691390" sldId="352"/>
            <ac:graphicFrameMk id="9" creationId="{99CD1DB0-D08D-BAFF-2BDC-33A85428DA0A}"/>
          </ac:graphicFrameMkLst>
        </pc:graphicFrameChg>
        <pc:graphicFrameChg chg="add mod modGraphic">
          <ac:chgData name="Valava Sambandam Rani (Student)" userId="7254be55-c117-4139-aa40-e03b7ec4a5d6" providerId="ADAL" clId="{54B35F65-B87A-43AE-B066-3B34E9A603A2}" dt="2023-09-24T20:17:22.876" v="4572" actId="20577"/>
          <ac:graphicFrameMkLst>
            <pc:docMk/>
            <pc:sldMk cId="1041691390" sldId="352"/>
            <ac:graphicFrameMk id="17" creationId="{2B6CF61E-4B70-23DD-3067-18A02B8C7C05}"/>
          </ac:graphicFrameMkLst>
        </pc:graphicFrameChg>
        <pc:picChg chg="add mod">
          <ac:chgData name="Valava Sambandam Rani (Student)" userId="7254be55-c117-4139-aa40-e03b7ec4a5d6" providerId="ADAL" clId="{54B35F65-B87A-43AE-B066-3B34E9A603A2}" dt="2023-09-23T17:59:02.817" v="495" actId="14100"/>
          <ac:picMkLst>
            <pc:docMk/>
            <pc:sldMk cId="1041691390" sldId="352"/>
            <ac:picMk id="4" creationId="{F5AABB89-2440-D735-31E7-B7DD69A88777}"/>
          </ac:picMkLst>
        </pc:picChg>
        <pc:picChg chg="add del mod">
          <ac:chgData name="Valava Sambandam Rani (Student)" userId="7254be55-c117-4139-aa40-e03b7ec4a5d6" providerId="ADAL" clId="{54B35F65-B87A-43AE-B066-3B34E9A603A2}" dt="2023-09-23T17:28:10.916" v="55" actId="478"/>
          <ac:picMkLst>
            <pc:docMk/>
            <pc:sldMk cId="1041691390" sldId="352"/>
            <ac:picMk id="5" creationId="{AF85DCB4-A4D7-949D-39CA-18234BC41614}"/>
          </ac:picMkLst>
        </pc:picChg>
        <pc:picChg chg="add del mod">
          <ac:chgData name="Valava Sambandam Rani (Student)" userId="7254be55-c117-4139-aa40-e03b7ec4a5d6" providerId="ADAL" clId="{54B35F65-B87A-43AE-B066-3B34E9A603A2}" dt="2023-09-23T18:00:06.186" v="502" actId="478"/>
          <ac:picMkLst>
            <pc:docMk/>
            <pc:sldMk cId="1041691390" sldId="352"/>
            <ac:picMk id="10" creationId="{56F3C6C6-341A-D39F-FF39-3A34F7119717}"/>
          </ac:picMkLst>
        </pc:picChg>
        <pc:picChg chg="add mod">
          <ac:chgData name="Valava Sambandam Rani (Student)" userId="7254be55-c117-4139-aa40-e03b7ec4a5d6" providerId="ADAL" clId="{54B35F65-B87A-43AE-B066-3B34E9A603A2}" dt="2023-09-23T17:58:05.734" v="410" actId="164"/>
          <ac:picMkLst>
            <pc:docMk/>
            <pc:sldMk cId="1041691390" sldId="352"/>
            <ac:picMk id="14" creationId="{E4EF6633-7E5B-92BD-538D-6B88C568F1E8}"/>
          </ac:picMkLst>
        </pc:picChg>
        <pc:picChg chg="add mod">
          <ac:chgData name="Valava Sambandam Rani (Student)" userId="7254be55-c117-4139-aa40-e03b7ec4a5d6" providerId="ADAL" clId="{54B35F65-B87A-43AE-B066-3B34E9A603A2}" dt="2023-09-23T17:58:05.734" v="410" actId="164"/>
          <ac:picMkLst>
            <pc:docMk/>
            <pc:sldMk cId="1041691390" sldId="352"/>
            <ac:picMk id="20" creationId="{A5130487-DDF7-4AA1-54CB-8AADE68DBD38}"/>
          </ac:picMkLst>
        </pc:picChg>
        <pc:picChg chg="add mod ord">
          <ac:chgData name="Valava Sambandam Rani (Student)" userId="7254be55-c117-4139-aa40-e03b7ec4a5d6" providerId="ADAL" clId="{54B35F65-B87A-43AE-B066-3B34E9A603A2}" dt="2023-09-23T18:00:31.617" v="513" actId="14100"/>
          <ac:picMkLst>
            <pc:docMk/>
            <pc:sldMk cId="1041691390" sldId="352"/>
            <ac:picMk id="23" creationId="{2FCB1598-1347-7523-74BF-5F3D920F7FF0}"/>
          </ac:picMkLst>
        </pc:picChg>
      </pc:sldChg>
      <pc:sldChg chg="addSp delSp modSp mod">
        <pc:chgData name="Valava Sambandam Rani (Student)" userId="7254be55-c117-4139-aa40-e03b7ec4a5d6" providerId="ADAL" clId="{54B35F65-B87A-43AE-B066-3B34E9A603A2}" dt="2023-09-25T19:24:07.195" v="9483" actId="167"/>
        <pc:sldMkLst>
          <pc:docMk/>
          <pc:sldMk cId="3137672423" sldId="353"/>
        </pc:sldMkLst>
        <pc:graphicFrameChg chg="add del mod">
          <ac:chgData name="Valava Sambandam Rani (Student)" userId="7254be55-c117-4139-aa40-e03b7ec4a5d6" providerId="ADAL" clId="{54B35F65-B87A-43AE-B066-3B34E9A603A2}" dt="2023-09-23T20:55:19.594" v="1167" actId="478"/>
          <ac:graphicFrameMkLst>
            <pc:docMk/>
            <pc:sldMk cId="3137672423" sldId="353"/>
            <ac:graphicFrameMk id="3" creationId="{00000000-0008-0000-0000-000002000000}"/>
          </ac:graphicFrameMkLst>
        </pc:graphicFrameChg>
        <pc:graphicFrameChg chg="del">
          <ac:chgData name="Valava Sambandam Rani (Student)" userId="7254be55-c117-4139-aa40-e03b7ec4a5d6" providerId="ADAL" clId="{54B35F65-B87A-43AE-B066-3B34E9A603A2}" dt="2023-09-23T20:53:11.161" v="1147" actId="478"/>
          <ac:graphicFrameMkLst>
            <pc:docMk/>
            <pc:sldMk cId="3137672423" sldId="353"/>
            <ac:graphicFrameMk id="8" creationId="{00000000-0008-0000-0000-000002000000}"/>
          </ac:graphicFrameMkLst>
        </pc:graphicFrameChg>
        <pc:graphicFrameChg chg="add del mod">
          <ac:chgData name="Valava Sambandam Rani (Student)" userId="7254be55-c117-4139-aa40-e03b7ec4a5d6" providerId="ADAL" clId="{54B35F65-B87A-43AE-B066-3B34E9A603A2}" dt="2023-09-24T12:48:06.026" v="3314" actId="478"/>
          <ac:graphicFrameMkLst>
            <pc:docMk/>
            <pc:sldMk cId="3137672423" sldId="353"/>
            <ac:graphicFrameMk id="9" creationId="{00000000-0008-0000-0000-000002000000}"/>
          </ac:graphicFrameMkLst>
        </pc:graphicFrameChg>
        <pc:graphicFrameChg chg="add mod ord">
          <ac:chgData name="Valava Sambandam Rani (Student)" userId="7254be55-c117-4139-aa40-e03b7ec4a5d6" providerId="ADAL" clId="{54B35F65-B87A-43AE-B066-3B34E9A603A2}" dt="2023-09-25T19:24:07.195" v="9483" actId="167"/>
          <ac:graphicFrameMkLst>
            <pc:docMk/>
            <pc:sldMk cId="3137672423" sldId="353"/>
            <ac:graphicFrameMk id="11" creationId="{00000000-0008-0000-0000-000002000000}"/>
          </ac:graphicFrameMkLst>
        </pc:graphicFrameChg>
        <pc:cxnChg chg="mod">
          <ac:chgData name="Valava Sambandam Rani (Student)" userId="7254be55-c117-4139-aa40-e03b7ec4a5d6" providerId="ADAL" clId="{54B35F65-B87A-43AE-B066-3B34E9A603A2}" dt="2023-09-24T12:48:25.849" v="3319" actId="1076"/>
          <ac:cxnSpMkLst>
            <pc:docMk/>
            <pc:sldMk cId="3137672423" sldId="353"/>
            <ac:cxnSpMk id="4" creationId="{D8C7D6D9-376D-EFCC-F92A-75B892258A58}"/>
          </ac:cxnSpMkLst>
        </pc:cxnChg>
      </pc:sldChg>
      <pc:sldChg chg="modSp mod">
        <pc:chgData name="Valava Sambandam Rani (Student)" userId="7254be55-c117-4139-aa40-e03b7ec4a5d6" providerId="ADAL" clId="{54B35F65-B87A-43AE-B066-3B34E9A603A2}" dt="2023-09-26T01:25:36.832" v="9770" actId="108"/>
        <pc:sldMkLst>
          <pc:docMk/>
          <pc:sldMk cId="3054839522" sldId="354"/>
        </pc:sldMkLst>
        <pc:spChg chg="mod">
          <ac:chgData name="Valava Sambandam Rani (Student)" userId="7254be55-c117-4139-aa40-e03b7ec4a5d6" providerId="ADAL" clId="{54B35F65-B87A-43AE-B066-3B34E9A603A2}" dt="2023-09-26T01:25:36.832" v="9770" actId="108"/>
          <ac:spMkLst>
            <pc:docMk/>
            <pc:sldMk cId="3054839522" sldId="354"/>
            <ac:spMk id="5" creationId="{9C013AA5-889C-2687-0C52-FE7417DC6FD4}"/>
          </ac:spMkLst>
        </pc:spChg>
      </pc:sldChg>
      <pc:sldChg chg="addSp delSp modSp mod">
        <pc:chgData name="Valava Sambandam Rani (Student)" userId="7254be55-c117-4139-aa40-e03b7ec4a5d6" providerId="ADAL" clId="{54B35F65-B87A-43AE-B066-3B34E9A603A2}" dt="2023-09-26T00:23:04.939" v="9550" actId="1076"/>
        <pc:sldMkLst>
          <pc:docMk/>
          <pc:sldMk cId="865239559" sldId="355"/>
        </pc:sldMkLst>
        <pc:spChg chg="mod">
          <ac:chgData name="Valava Sambandam Rani (Student)" userId="7254be55-c117-4139-aa40-e03b7ec4a5d6" providerId="ADAL" clId="{54B35F65-B87A-43AE-B066-3B34E9A603A2}" dt="2023-09-24T20:24:20.698" v="4721" actId="20577"/>
          <ac:spMkLst>
            <pc:docMk/>
            <pc:sldMk cId="865239559" sldId="355"/>
            <ac:spMk id="2" creationId="{8AA6BDDC-4029-CC45-A471-DF6C2F502697}"/>
          </ac:spMkLst>
        </pc:spChg>
        <pc:spChg chg="del mod">
          <ac:chgData name="Valava Sambandam Rani (Student)" userId="7254be55-c117-4139-aa40-e03b7ec4a5d6" providerId="ADAL" clId="{54B35F65-B87A-43AE-B066-3B34E9A603A2}" dt="2023-09-24T09:04:11.095" v="2021" actId="478"/>
          <ac:spMkLst>
            <pc:docMk/>
            <pc:sldMk cId="865239559" sldId="355"/>
            <ac:spMk id="4" creationId="{E392E1C4-83C1-31BA-C13D-F4F773EACCF8}"/>
          </ac:spMkLst>
        </pc:spChg>
        <pc:spChg chg="del">
          <ac:chgData name="Valava Sambandam Rani (Student)" userId="7254be55-c117-4139-aa40-e03b7ec4a5d6" providerId="ADAL" clId="{54B35F65-B87A-43AE-B066-3B34E9A603A2}" dt="2023-09-24T08:45:54.561" v="1965" actId="478"/>
          <ac:spMkLst>
            <pc:docMk/>
            <pc:sldMk cId="865239559" sldId="355"/>
            <ac:spMk id="6" creationId="{5C71D92C-0BEE-6112-22BB-E33D317615E8}"/>
          </ac:spMkLst>
        </pc:spChg>
        <pc:spChg chg="del">
          <ac:chgData name="Valava Sambandam Rani (Student)" userId="7254be55-c117-4139-aa40-e03b7ec4a5d6" providerId="ADAL" clId="{54B35F65-B87A-43AE-B066-3B34E9A603A2}" dt="2023-09-24T08:45:51.536" v="1964" actId="478"/>
          <ac:spMkLst>
            <pc:docMk/>
            <pc:sldMk cId="865239559" sldId="355"/>
            <ac:spMk id="8" creationId="{D3837345-DD91-811C-0C01-CE4BAF983BB0}"/>
          </ac:spMkLst>
        </pc:spChg>
        <pc:spChg chg="del">
          <ac:chgData name="Valava Sambandam Rani (Student)" userId="7254be55-c117-4139-aa40-e03b7ec4a5d6" providerId="ADAL" clId="{54B35F65-B87A-43AE-B066-3B34E9A603A2}" dt="2023-09-24T09:07:04.879" v="2038" actId="478"/>
          <ac:spMkLst>
            <pc:docMk/>
            <pc:sldMk cId="865239559" sldId="355"/>
            <ac:spMk id="10" creationId="{CFB5A50F-C519-9379-DEE7-32DB56C11A02}"/>
          </ac:spMkLst>
        </pc:spChg>
        <pc:spChg chg="del mod">
          <ac:chgData name="Valava Sambandam Rani (Student)" userId="7254be55-c117-4139-aa40-e03b7ec4a5d6" providerId="ADAL" clId="{54B35F65-B87A-43AE-B066-3B34E9A603A2}" dt="2023-09-26T00:20:27.324" v="9496" actId="478"/>
          <ac:spMkLst>
            <pc:docMk/>
            <pc:sldMk cId="865239559" sldId="355"/>
            <ac:spMk id="12" creationId="{C7699CF1-0C7A-35BC-A2A3-FAA1D21F52D2}"/>
          </ac:spMkLst>
        </pc:spChg>
        <pc:spChg chg="del">
          <ac:chgData name="Valava Sambandam Rani (Student)" userId="7254be55-c117-4139-aa40-e03b7ec4a5d6" providerId="ADAL" clId="{54B35F65-B87A-43AE-B066-3B34E9A603A2}" dt="2023-09-24T08:45:51.536" v="1964" actId="478"/>
          <ac:spMkLst>
            <pc:docMk/>
            <pc:sldMk cId="865239559" sldId="355"/>
            <ac:spMk id="13" creationId="{B3829F7B-F6ED-56B6-6ABD-D9C03E08E9A8}"/>
          </ac:spMkLst>
        </pc:spChg>
        <pc:spChg chg="del">
          <ac:chgData name="Valava Sambandam Rani (Student)" userId="7254be55-c117-4139-aa40-e03b7ec4a5d6" providerId="ADAL" clId="{54B35F65-B87A-43AE-B066-3B34E9A603A2}" dt="2023-09-24T08:45:51.536" v="1964" actId="478"/>
          <ac:spMkLst>
            <pc:docMk/>
            <pc:sldMk cId="865239559" sldId="355"/>
            <ac:spMk id="14" creationId="{EB65F811-2AB8-A969-D15E-BE9B2DA5D668}"/>
          </ac:spMkLst>
        </pc:spChg>
        <pc:spChg chg="del">
          <ac:chgData name="Valava Sambandam Rani (Student)" userId="7254be55-c117-4139-aa40-e03b7ec4a5d6" providerId="ADAL" clId="{54B35F65-B87A-43AE-B066-3B34E9A603A2}" dt="2023-09-24T08:45:51.536" v="1964" actId="478"/>
          <ac:spMkLst>
            <pc:docMk/>
            <pc:sldMk cId="865239559" sldId="355"/>
            <ac:spMk id="15" creationId="{5339C14A-CA06-61C1-FD24-9AEE506CAAA5}"/>
          </ac:spMkLst>
        </pc:spChg>
        <pc:spChg chg="del">
          <ac:chgData name="Valava Sambandam Rani (Student)" userId="7254be55-c117-4139-aa40-e03b7ec4a5d6" providerId="ADAL" clId="{54B35F65-B87A-43AE-B066-3B34E9A603A2}" dt="2023-09-24T08:45:51.536" v="1964" actId="478"/>
          <ac:spMkLst>
            <pc:docMk/>
            <pc:sldMk cId="865239559" sldId="355"/>
            <ac:spMk id="16" creationId="{0C55B062-985B-DA77-6959-7D712815CEDE}"/>
          </ac:spMkLst>
        </pc:spChg>
        <pc:spChg chg="add del mod">
          <ac:chgData name="Valava Sambandam Rani (Student)" userId="7254be55-c117-4139-aa40-e03b7ec4a5d6" providerId="ADAL" clId="{54B35F65-B87A-43AE-B066-3B34E9A603A2}" dt="2023-09-24T08:52:33.848" v="2008" actId="478"/>
          <ac:spMkLst>
            <pc:docMk/>
            <pc:sldMk cId="865239559" sldId="355"/>
            <ac:spMk id="18" creationId="{B0325B2A-1F0E-DAA8-B812-9E3516ADB00C}"/>
          </ac:spMkLst>
        </pc:spChg>
        <pc:spChg chg="add mod">
          <ac:chgData name="Valava Sambandam Rani (Student)" userId="7254be55-c117-4139-aa40-e03b7ec4a5d6" providerId="ADAL" clId="{54B35F65-B87A-43AE-B066-3B34E9A603A2}" dt="2023-09-24T23:50:20.134" v="7767" actId="123"/>
          <ac:spMkLst>
            <pc:docMk/>
            <pc:sldMk cId="865239559" sldId="355"/>
            <ac:spMk id="19" creationId="{ECE4B1FF-CC97-2851-FC6A-530527316761}"/>
          </ac:spMkLst>
        </pc:spChg>
        <pc:spChg chg="add mod">
          <ac:chgData name="Valava Sambandam Rani (Student)" userId="7254be55-c117-4139-aa40-e03b7ec4a5d6" providerId="ADAL" clId="{54B35F65-B87A-43AE-B066-3B34E9A603A2}" dt="2023-09-26T00:22:48.859" v="9543" actId="1076"/>
          <ac:spMkLst>
            <pc:docMk/>
            <pc:sldMk cId="865239559" sldId="355"/>
            <ac:spMk id="24" creationId="{891B88D2-9D2D-1EA8-E641-B165DD2955C6}"/>
          </ac:spMkLst>
        </pc:spChg>
        <pc:spChg chg="add mod">
          <ac:chgData name="Valava Sambandam Rani (Student)" userId="7254be55-c117-4139-aa40-e03b7ec4a5d6" providerId="ADAL" clId="{54B35F65-B87A-43AE-B066-3B34E9A603A2}" dt="2023-09-26T00:22:52.492" v="9544" actId="1076"/>
          <ac:spMkLst>
            <pc:docMk/>
            <pc:sldMk cId="865239559" sldId="355"/>
            <ac:spMk id="25" creationId="{D7EF6D9D-31AE-5D6D-2797-9AC5CD5DA4D4}"/>
          </ac:spMkLst>
        </pc:spChg>
        <pc:spChg chg="add mod">
          <ac:chgData name="Valava Sambandam Rani (Student)" userId="7254be55-c117-4139-aa40-e03b7ec4a5d6" providerId="ADAL" clId="{54B35F65-B87A-43AE-B066-3B34E9A603A2}" dt="2023-09-26T00:22:57.667" v="9547" actId="1076"/>
          <ac:spMkLst>
            <pc:docMk/>
            <pc:sldMk cId="865239559" sldId="355"/>
            <ac:spMk id="26" creationId="{3A991F29-A26E-7225-E572-1C8C547B2DB3}"/>
          </ac:spMkLst>
        </pc:spChg>
        <pc:spChg chg="add mod">
          <ac:chgData name="Valava Sambandam Rani (Student)" userId="7254be55-c117-4139-aa40-e03b7ec4a5d6" providerId="ADAL" clId="{54B35F65-B87A-43AE-B066-3B34E9A603A2}" dt="2023-09-26T00:23:04.939" v="9550" actId="1076"/>
          <ac:spMkLst>
            <pc:docMk/>
            <pc:sldMk cId="865239559" sldId="355"/>
            <ac:spMk id="27" creationId="{31CF7667-FD7F-D2E4-D7B4-7A6659A6BB9E}"/>
          </ac:spMkLst>
        </pc:spChg>
        <pc:spChg chg="add del mod">
          <ac:chgData name="Valava Sambandam Rani (Student)" userId="7254be55-c117-4139-aa40-e03b7ec4a5d6" providerId="ADAL" clId="{54B35F65-B87A-43AE-B066-3B34E9A603A2}" dt="2023-09-26T00:20:24.965" v="9495" actId="478"/>
          <ac:spMkLst>
            <pc:docMk/>
            <pc:sldMk cId="865239559" sldId="355"/>
            <ac:spMk id="28" creationId="{D3F83B7D-F26F-A04D-2C18-EE2EDEAF62E1}"/>
          </ac:spMkLst>
        </pc:spChg>
        <pc:graphicFrameChg chg="add mod modGraphic">
          <ac:chgData name="Valava Sambandam Rani (Student)" userId="7254be55-c117-4139-aa40-e03b7ec4a5d6" providerId="ADAL" clId="{54B35F65-B87A-43AE-B066-3B34E9A603A2}" dt="2023-09-26T00:20:53.279" v="9509" actId="20577"/>
          <ac:graphicFrameMkLst>
            <pc:docMk/>
            <pc:sldMk cId="865239559" sldId="355"/>
            <ac:graphicFrameMk id="17" creationId="{D8558ACD-C254-C2AE-9815-8B1F0808DE2C}"/>
          </ac:graphicFrameMkLst>
        </pc:graphicFrameChg>
        <pc:picChg chg="del">
          <ac:chgData name="Valava Sambandam Rani (Student)" userId="7254be55-c117-4139-aa40-e03b7ec4a5d6" providerId="ADAL" clId="{54B35F65-B87A-43AE-B066-3B34E9A603A2}" dt="2023-09-24T08:45:44.161" v="1959" actId="478"/>
          <ac:picMkLst>
            <pc:docMk/>
            <pc:sldMk cId="865239559" sldId="355"/>
            <ac:picMk id="3" creationId="{A8D70DF0-A9D4-8C05-CC90-B2DD1521CEB9}"/>
          </ac:picMkLst>
        </pc:picChg>
        <pc:picChg chg="del">
          <ac:chgData name="Valava Sambandam Rani (Student)" userId="7254be55-c117-4139-aa40-e03b7ec4a5d6" providerId="ADAL" clId="{54B35F65-B87A-43AE-B066-3B34E9A603A2}" dt="2023-09-24T08:45:47.607" v="1963" actId="478"/>
          <ac:picMkLst>
            <pc:docMk/>
            <pc:sldMk cId="865239559" sldId="355"/>
            <ac:picMk id="5" creationId="{FF60939E-DE2E-9D1B-013F-6728C4BF931A}"/>
          </ac:picMkLst>
        </pc:picChg>
        <pc:picChg chg="del">
          <ac:chgData name="Valava Sambandam Rani (Student)" userId="7254be55-c117-4139-aa40-e03b7ec4a5d6" providerId="ADAL" clId="{54B35F65-B87A-43AE-B066-3B34E9A603A2}" dt="2023-09-24T08:45:46.968" v="1962" actId="478"/>
          <ac:picMkLst>
            <pc:docMk/>
            <pc:sldMk cId="865239559" sldId="355"/>
            <ac:picMk id="7" creationId="{3BB12E33-AD0F-B5E9-809D-E2F16CAC0330}"/>
          </ac:picMkLst>
        </pc:picChg>
        <pc:picChg chg="del">
          <ac:chgData name="Valava Sambandam Rani (Student)" userId="7254be55-c117-4139-aa40-e03b7ec4a5d6" providerId="ADAL" clId="{54B35F65-B87A-43AE-B066-3B34E9A603A2}" dt="2023-09-24T08:45:45.847" v="1960" actId="478"/>
          <ac:picMkLst>
            <pc:docMk/>
            <pc:sldMk cId="865239559" sldId="355"/>
            <ac:picMk id="9" creationId="{3E7F99B7-0FA0-32D1-DB6B-E7551D619591}"/>
          </ac:picMkLst>
        </pc:picChg>
        <pc:picChg chg="del">
          <ac:chgData name="Valava Sambandam Rani (Student)" userId="7254be55-c117-4139-aa40-e03b7ec4a5d6" providerId="ADAL" clId="{54B35F65-B87A-43AE-B066-3B34E9A603A2}" dt="2023-09-24T08:45:46.425" v="1961" actId="478"/>
          <ac:picMkLst>
            <pc:docMk/>
            <pc:sldMk cId="865239559" sldId="355"/>
            <ac:picMk id="11" creationId="{E5DF5231-9CFF-30E3-5C67-784EBF8AAE2C}"/>
          </ac:picMkLst>
        </pc:picChg>
        <pc:picChg chg="add mod">
          <ac:chgData name="Valava Sambandam Rani (Student)" userId="7254be55-c117-4139-aa40-e03b7ec4a5d6" providerId="ADAL" clId="{54B35F65-B87A-43AE-B066-3B34E9A603A2}" dt="2023-09-26T00:22:31.480" v="9539" actId="14100"/>
          <ac:picMkLst>
            <pc:docMk/>
            <pc:sldMk cId="865239559" sldId="355"/>
            <ac:picMk id="20" creationId="{FEB4CF80-EB02-ED88-7142-480FAC686787}"/>
          </ac:picMkLst>
        </pc:picChg>
        <pc:picChg chg="add mod">
          <ac:chgData name="Valava Sambandam Rani (Student)" userId="7254be55-c117-4139-aa40-e03b7ec4a5d6" providerId="ADAL" clId="{54B35F65-B87A-43AE-B066-3B34E9A603A2}" dt="2023-09-26T00:22:40.851" v="9542" actId="1076"/>
          <ac:picMkLst>
            <pc:docMk/>
            <pc:sldMk cId="865239559" sldId="355"/>
            <ac:picMk id="21" creationId="{93A98BCF-DF40-1646-7E66-E5038FB8D1CA}"/>
          </ac:picMkLst>
        </pc:picChg>
        <pc:picChg chg="add mod">
          <ac:chgData name="Valava Sambandam Rani (Student)" userId="7254be55-c117-4139-aa40-e03b7ec4a5d6" providerId="ADAL" clId="{54B35F65-B87A-43AE-B066-3B34E9A603A2}" dt="2023-09-26T00:23:00.445" v="9549" actId="1076"/>
          <ac:picMkLst>
            <pc:docMk/>
            <pc:sldMk cId="865239559" sldId="355"/>
            <ac:picMk id="22" creationId="{E48FAE6F-00F2-08C8-2C86-1B9E51846543}"/>
          </ac:picMkLst>
        </pc:picChg>
        <pc:picChg chg="add mod">
          <ac:chgData name="Valava Sambandam Rani (Student)" userId="7254be55-c117-4139-aa40-e03b7ec4a5d6" providerId="ADAL" clId="{54B35F65-B87A-43AE-B066-3B34E9A603A2}" dt="2023-09-26T00:22:35.763" v="9540" actId="1076"/>
          <ac:picMkLst>
            <pc:docMk/>
            <pc:sldMk cId="865239559" sldId="355"/>
            <ac:picMk id="23" creationId="{64405EC0-BF1A-9E74-7FAA-3CB0FF4A712B}"/>
          </ac:picMkLst>
        </pc:picChg>
      </pc:sldChg>
      <pc:sldChg chg="addSp delSp modSp del mod ord">
        <pc:chgData name="Valava Sambandam Rani (Student)" userId="7254be55-c117-4139-aa40-e03b7ec4a5d6" providerId="ADAL" clId="{54B35F65-B87A-43AE-B066-3B34E9A603A2}" dt="2023-09-26T01:58:04.990" v="10228" actId="47"/>
        <pc:sldMkLst>
          <pc:docMk/>
          <pc:sldMk cId="1731964372" sldId="356"/>
        </pc:sldMkLst>
        <pc:spChg chg="mod">
          <ac:chgData name="Valava Sambandam Rani (Student)" userId="7254be55-c117-4139-aa40-e03b7ec4a5d6" providerId="ADAL" clId="{54B35F65-B87A-43AE-B066-3B34E9A603A2}" dt="2023-09-25T00:57:38.400" v="9438" actId="20577"/>
          <ac:spMkLst>
            <pc:docMk/>
            <pc:sldMk cId="1731964372" sldId="356"/>
            <ac:spMk id="2" creationId="{95852A70-B416-5201-2579-65F3E1C2DF20}"/>
          </ac:spMkLst>
        </pc:spChg>
        <pc:spChg chg="del">
          <ac:chgData name="Valava Sambandam Rani (Student)" userId="7254be55-c117-4139-aa40-e03b7ec4a5d6" providerId="ADAL" clId="{54B35F65-B87A-43AE-B066-3B34E9A603A2}" dt="2023-09-24T07:02:32.706" v="1554" actId="478"/>
          <ac:spMkLst>
            <pc:docMk/>
            <pc:sldMk cId="1731964372" sldId="356"/>
            <ac:spMk id="3" creationId="{5B2763A4-BF22-66C3-4B91-689D607D4183}"/>
          </ac:spMkLst>
        </pc:spChg>
        <pc:spChg chg="add del mod">
          <ac:chgData name="Valava Sambandam Rani (Student)" userId="7254be55-c117-4139-aa40-e03b7ec4a5d6" providerId="ADAL" clId="{54B35F65-B87A-43AE-B066-3B34E9A603A2}" dt="2023-09-23T19:52:39.626" v="1144" actId="478"/>
          <ac:spMkLst>
            <pc:docMk/>
            <pc:sldMk cId="1731964372" sldId="356"/>
            <ac:spMk id="6" creationId="{96B068D0-E038-B7E4-0F7C-D1C75F356D12}"/>
          </ac:spMkLst>
        </pc:spChg>
        <pc:spChg chg="del mod ord">
          <ac:chgData name="Valava Sambandam Rani (Student)" userId="7254be55-c117-4139-aa40-e03b7ec4a5d6" providerId="ADAL" clId="{54B35F65-B87A-43AE-B066-3B34E9A603A2}" dt="2023-09-24T23:48:22.314" v="7709" actId="478"/>
          <ac:spMkLst>
            <pc:docMk/>
            <pc:sldMk cId="1731964372" sldId="356"/>
            <ac:spMk id="8" creationId="{A6029872-B90E-FA1B-1013-B974459CEE99}"/>
          </ac:spMkLst>
        </pc:spChg>
        <pc:spChg chg="del">
          <ac:chgData name="Valava Sambandam Rani (Student)" userId="7254be55-c117-4139-aa40-e03b7ec4a5d6" providerId="ADAL" clId="{54B35F65-B87A-43AE-B066-3B34E9A603A2}" dt="2023-09-23T19:52:45.027" v="1146" actId="478"/>
          <ac:spMkLst>
            <pc:docMk/>
            <pc:sldMk cId="1731964372" sldId="356"/>
            <ac:spMk id="9" creationId="{859700ED-E242-0B22-9462-7F7924184A82}"/>
          </ac:spMkLst>
        </pc:spChg>
        <pc:spChg chg="add mod">
          <ac:chgData name="Valava Sambandam Rani (Student)" userId="7254be55-c117-4139-aa40-e03b7ec4a5d6" providerId="ADAL" clId="{54B35F65-B87A-43AE-B066-3B34E9A603A2}" dt="2023-09-25T18:02:31.777" v="9480" actId="20577"/>
          <ac:spMkLst>
            <pc:docMk/>
            <pc:sldMk cId="1731964372" sldId="356"/>
            <ac:spMk id="16" creationId="{6E8E4667-FC69-0AD5-9E1F-4BC208AFA411}"/>
          </ac:spMkLst>
        </pc:spChg>
        <pc:spChg chg="add mod">
          <ac:chgData name="Valava Sambandam Rani (Student)" userId="7254be55-c117-4139-aa40-e03b7ec4a5d6" providerId="ADAL" clId="{54B35F65-B87A-43AE-B066-3B34E9A603A2}" dt="2023-09-24T23:51:53.607" v="7799" actId="1076"/>
          <ac:spMkLst>
            <pc:docMk/>
            <pc:sldMk cId="1731964372" sldId="356"/>
            <ac:spMk id="19" creationId="{A47189D3-60D6-4F74-8A35-53F4B1684686}"/>
          </ac:spMkLst>
        </pc:spChg>
        <pc:spChg chg="add mod">
          <ac:chgData name="Valava Sambandam Rani (Student)" userId="7254be55-c117-4139-aa40-e03b7ec4a5d6" providerId="ADAL" clId="{54B35F65-B87A-43AE-B066-3B34E9A603A2}" dt="2023-09-24T23:51:16.983" v="7786" actId="1076"/>
          <ac:spMkLst>
            <pc:docMk/>
            <pc:sldMk cId="1731964372" sldId="356"/>
            <ac:spMk id="20" creationId="{6D425309-5352-C631-8786-D32C14C8080D}"/>
          </ac:spMkLst>
        </pc:spChg>
        <pc:picChg chg="del">
          <ac:chgData name="Valava Sambandam Rani (Student)" userId="7254be55-c117-4139-aa40-e03b7ec4a5d6" providerId="ADAL" clId="{54B35F65-B87A-43AE-B066-3B34E9A603A2}" dt="2023-09-23T19:52:25.522" v="1143" actId="478"/>
          <ac:picMkLst>
            <pc:docMk/>
            <pc:sldMk cId="1731964372" sldId="356"/>
            <ac:picMk id="5" creationId="{7C1FADCC-FB26-5E65-7CFC-53CF6FC4A20D}"/>
          </ac:picMkLst>
        </pc:picChg>
        <pc:picChg chg="del">
          <ac:chgData name="Valava Sambandam Rani (Student)" userId="7254be55-c117-4139-aa40-e03b7ec4a5d6" providerId="ADAL" clId="{54B35F65-B87A-43AE-B066-3B34E9A603A2}" dt="2023-09-23T19:52:41.082" v="1145" actId="478"/>
          <ac:picMkLst>
            <pc:docMk/>
            <pc:sldMk cId="1731964372" sldId="356"/>
            <ac:picMk id="7" creationId="{35FD4E35-7BEF-14ED-1850-E886F6E33ACF}"/>
          </ac:picMkLst>
        </pc:picChg>
        <pc:picChg chg="add del mod">
          <ac:chgData name="Valava Sambandam Rani (Student)" userId="7254be55-c117-4139-aa40-e03b7ec4a5d6" providerId="ADAL" clId="{54B35F65-B87A-43AE-B066-3B34E9A603A2}" dt="2023-09-24T06:44:30.097" v="1545" actId="21"/>
          <ac:picMkLst>
            <pc:docMk/>
            <pc:sldMk cId="1731964372" sldId="356"/>
            <ac:picMk id="11" creationId="{DDCF2F08-B6F3-A3E3-C561-E107E619D442}"/>
          </ac:picMkLst>
        </pc:picChg>
        <pc:picChg chg="add del mod">
          <ac:chgData name="Valava Sambandam Rani (Student)" userId="7254be55-c117-4139-aa40-e03b7ec4a5d6" providerId="ADAL" clId="{54B35F65-B87A-43AE-B066-3B34E9A603A2}" dt="2023-09-24T21:42:40.421" v="6160" actId="478"/>
          <ac:picMkLst>
            <pc:docMk/>
            <pc:sldMk cId="1731964372" sldId="356"/>
            <ac:picMk id="13" creationId="{D1D70CF2-1B85-E0AC-C341-BC3D3EBAD2EB}"/>
          </ac:picMkLst>
        </pc:picChg>
        <pc:picChg chg="add del mod modCrop">
          <ac:chgData name="Valava Sambandam Rani (Student)" userId="7254be55-c117-4139-aa40-e03b7ec4a5d6" providerId="ADAL" clId="{54B35F65-B87A-43AE-B066-3B34E9A603A2}" dt="2023-09-26T00:24:53.812" v="9577" actId="21"/>
          <ac:picMkLst>
            <pc:docMk/>
            <pc:sldMk cId="1731964372" sldId="356"/>
            <ac:picMk id="15" creationId="{45BA54F2-C891-F7B4-09C1-FFFE308AF913}"/>
          </ac:picMkLst>
        </pc:picChg>
        <pc:picChg chg="add mod ord">
          <ac:chgData name="Valava Sambandam Rani (Student)" userId="7254be55-c117-4139-aa40-e03b7ec4a5d6" providerId="ADAL" clId="{54B35F65-B87A-43AE-B066-3B34E9A603A2}" dt="2023-09-24T23:45:45.697" v="7546" actId="167"/>
          <ac:picMkLst>
            <pc:docMk/>
            <pc:sldMk cId="1731964372" sldId="356"/>
            <ac:picMk id="18" creationId="{05A2A06A-63B0-7B2B-74F7-F754DFF37866}"/>
          </ac:picMkLst>
        </pc:picChg>
      </pc:sldChg>
      <pc:sldChg chg="addSp delSp modSp mod">
        <pc:chgData name="Valava Sambandam Rani (Student)" userId="7254be55-c117-4139-aa40-e03b7ec4a5d6" providerId="ADAL" clId="{54B35F65-B87A-43AE-B066-3B34E9A603A2}" dt="2023-09-26T01:56:35.252" v="10225" actId="5793"/>
        <pc:sldMkLst>
          <pc:docMk/>
          <pc:sldMk cId="1810811728" sldId="357"/>
        </pc:sldMkLst>
        <pc:spChg chg="mod">
          <ac:chgData name="Valava Sambandam Rani (Student)" userId="7254be55-c117-4139-aa40-e03b7ec4a5d6" providerId="ADAL" clId="{54B35F65-B87A-43AE-B066-3B34E9A603A2}" dt="2023-09-24T22:21:34.545" v="6417" actId="255"/>
          <ac:spMkLst>
            <pc:docMk/>
            <pc:sldMk cId="1810811728" sldId="357"/>
            <ac:spMk id="2" creationId="{95852A70-B416-5201-2579-65F3E1C2DF20}"/>
          </ac:spMkLst>
        </pc:spChg>
        <pc:spChg chg="del mod">
          <ac:chgData name="Valava Sambandam Rani (Student)" userId="7254be55-c117-4139-aa40-e03b7ec4a5d6" providerId="ADAL" clId="{54B35F65-B87A-43AE-B066-3B34E9A603A2}" dt="2023-09-24T22:06:34.083" v="6275" actId="478"/>
          <ac:spMkLst>
            <pc:docMk/>
            <pc:sldMk cId="1810811728" sldId="357"/>
            <ac:spMk id="3" creationId="{B21897AC-A8E8-3363-EBE3-4695F0E1D3B2}"/>
          </ac:spMkLst>
        </pc:spChg>
        <pc:spChg chg="add del mod">
          <ac:chgData name="Valava Sambandam Rani (Student)" userId="7254be55-c117-4139-aa40-e03b7ec4a5d6" providerId="ADAL" clId="{54B35F65-B87A-43AE-B066-3B34E9A603A2}" dt="2023-09-26T01:33:28.926" v="9848" actId="478"/>
          <ac:spMkLst>
            <pc:docMk/>
            <pc:sldMk cId="1810811728" sldId="357"/>
            <ac:spMk id="3" creationId="{F2E98831-3414-A2CA-484D-D2D6782D6A78}"/>
          </ac:spMkLst>
        </pc:spChg>
        <pc:spChg chg="add del mod">
          <ac:chgData name="Valava Sambandam Rani (Student)" userId="7254be55-c117-4139-aa40-e03b7ec4a5d6" providerId="ADAL" clId="{54B35F65-B87A-43AE-B066-3B34E9A603A2}" dt="2023-09-26T01:33:30.472" v="9849" actId="478"/>
          <ac:spMkLst>
            <pc:docMk/>
            <pc:sldMk cId="1810811728" sldId="357"/>
            <ac:spMk id="4" creationId="{4463B1E9-14F6-44A1-2C1B-56CD04D12F8A}"/>
          </ac:spMkLst>
        </pc:spChg>
        <pc:spChg chg="del mod">
          <ac:chgData name="Valava Sambandam Rani (Student)" userId="7254be55-c117-4139-aa40-e03b7ec4a5d6" providerId="ADAL" clId="{54B35F65-B87A-43AE-B066-3B34E9A603A2}" dt="2023-09-24T21:50:14.146" v="6256" actId="478"/>
          <ac:spMkLst>
            <pc:docMk/>
            <pc:sldMk cId="1810811728" sldId="357"/>
            <ac:spMk id="4" creationId="{E6FAFAA9-C39A-21D1-6795-78BA8DF1F6D4}"/>
          </ac:spMkLst>
        </pc:spChg>
        <pc:spChg chg="add mod">
          <ac:chgData name="Valava Sambandam Rani (Student)" userId="7254be55-c117-4139-aa40-e03b7ec4a5d6" providerId="ADAL" clId="{54B35F65-B87A-43AE-B066-3B34E9A603A2}" dt="2023-09-26T01:33:22.758" v="9846" actId="1076"/>
          <ac:spMkLst>
            <pc:docMk/>
            <pc:sldMk cId="1810811728" sldId="357"/>
            <ac:spMk id="5" creationId="{1B10BA4E-BA6C-1402-82FA-083178C26E55}"/>
          </ac:spMkLst>
        </pc:spChg>
        <pc:spChg chg="add del mod">
          <ac:chgData name="Valava Sambandam Rani (Student)" userId="7254be55-c117-4139-aa40-e03b7ec4a5d6" providerId="ADAL" clId="{54B35F65-B87A-43AE-B066-3B34E9A603A2}" dt="2023-09-26T01:33:27.871" v="9847" actId="478"/>
          <ac:spMkLst>
            <pc:docMk/>
            <pc:sldMk cId="1810811728" sldId="357"/>
            <ac:spMk id="6" creationId="{FAA17DDD-4454-84E4-6219-F964218442DB}"/>
          </ac:spMkLst>
        </pc:spChg>
        <pc:spChg chg="add del mod">
          <ac:chgData name="Valava Sambandam Rani (Student)" userId="7254be55-c117-4139-aa40-e03b7ec4a5d6" providerId="ADAL" clId="{54B35F65-B87A-43AE-B066-3B34E9A603A2}" dt="2023-09-24T07:04:51.417" v="1690" actId="478"/>
          <ac:spMkLst>
            <pc:docMk/>
            <pc:sldMk cId="1810811728" sldId="357"/>
            <ac:spMk id="8" creationId="{D1A57AB7-97CB-8CC0-855A-FA321A052B07}"/>
          </ac:spMkLst>
        </pc:spChg>
        <pc:spChg chg="add mod">
          <ac:chgData name="Valava Sambandam Rani (Student)" userId="7254be55-c117-4139-aa40-e03b7ec4a5d6" providerId="ADAL" clId="{54B35F65-B87A-43AE-B066-3B34E9A603A2}" dt="2023-09-24T07:29:02.560" v="1747" actId="208"/>
          <ac:spMkLst>
            <pc:docMk/>
            <pc:sldMk cId="1810811728" sldId="357"/>
            <ac:spMk id="17" creationId="{D75ADEE4-649B-6C5B-ED6A-ACE7A7460E88}"/>
          </ac:spMkLst>
        </pc:spChg>
        <pc:spChg chg="add del mod">
          <ac:chgData name="Valava Sambandam Rani (Student)" userId="7254be55-c117-4139-aa40-e03b7ec4a5d6" providerId="ADAL" clId="{54B35F65-B87A-43AE-B066-3B34E9A603A2}" dt="2023-09-26T01:09:37.746" v="9759" actId="478"/>
          <ac:spMkLst>
            <pc:docMk/>
            <pc:sldMk cId="1810811728" sldId="357"/>
            <ac:spMk id="24" creationId="{E5E366B0-9FDB-8E20-0F33-98D95C3913BA}"/>
          </ac:spMkLst>
        </pc:spChg>
        <pc:spChg chg="add del mod">
          <ac:chgData name="Valava Sambandam Rani (Student)" userId="7254be55-c117-4139-aa40-e03b7ec4a5d6" providerId="ADAL" clId="{54B35F65-B87A-43AE-B066-3B34E9A603A2}" dt="2023-09-24T22:20:30.721" v="6396" actId="478"/>
          <ac:spMkLst>
            <pc:docMk/>
            <pc:sldMk cId="1810811728" sldId="357"/>
            <ac:spMk id="28" creationId="{475ED24E-FBD7-D746-77F5-8C2D9A1DAD23}"/>
          </ac:spMkLst>
        </pc:spChg>
        <pc:spChg chg="add mod">
          <ac:chgData name="Valava Sambandam Rani (Student)" userId="7254be55-c117-4139-aa40-e03b7ec4a5d6" providerId="ADAL" clId="{54B35F65-B87A-43AE-B066-3B34E9A603A2}" dt="2023-09-26T01:56:35.252" v="10225" actId="5793"/>
          <ac:spMkLst>
            <pc:docMk/>
            <pc:sldMk cId="1810811728" sldId="357"/>
            <ac:spMk id="29" creationId="{229F793C-22D2-EAAA-53B3-A96B28B7A179}"/>
          </ac:spMkLst>
        </pc:spChg>
        <pc:spChg chg="add del mod">
          <ac:chgData name="Valava Sambandam Rani (Student)" userId="7254be55-c117-4139-aa40-e03b7ec4a5d6" providerId="ADAL" clId="{54B35F65-B87A-43AE-B066-3B34E9A603A2}" dt="2023-09-26T01:09:36.738" v="9758" actId="478"/>
          <ac:spMkLst>
            <pc:docMk/>
            <pc:sldMk cId="1810811728" sldId="357"/>
            <ac:spMk id="30" creationId="{F3E72651-8FA3-5FB9-4781-FAE571E95311}"/>
          </ac:spMkLst>
        </pc:spChg>
        <pc:grpChg chg="del">
          <ac:chgData name="Valava Sambandam Rani (Student)" userId="7254be55-c117-4139-aa40-e03b7ec4a5d6" providerId="ADAL" clId="{54B35F65-B87A-43AE-B066-3B34E9A603A2}" dt="2023-09-24T07:04:52.863" v="1691" actId="478"/>
          <ac:grpSpMkLst>
            <pc:docMk/>
            <pc:sldMk cId="1810811728" sldId="357"/>
            <ac:grpSpMk id="34" creationId="{24EDBEB9-FF91-CD5C-DE4F-5D2C6BC0CAD6}"/>
          </ac:grpSpMkLst>
        </pc:grpChg>
        <pc:grpChg chg="del">
          <ac:chgData name="Valava Sambandam Rani (Student)" userId="7254be55-c117-4139-aa40-e03b7ec4a5d6" providerId="ADAL" clId="{54B35F65-B87A-43AE-B066-3B34E9A603A2}" dt="2023-09-24T07:04:53.512" v="1692" actId="478"/>
          <ac:grpSpMkLst>
            <pc:docMk/>
            <pc:sldMk cId="1810811728" sldId="357"/>
            <ac:grpSpMk id="35" creationId="{5BDB4585-30EC-E873-ECDA-ACA8EAFD6977}"/>
          </ac:grpSpMkLst>
        </pc:grpChg>
        <pc:grpChg chg="del">
          <ac:chgData name="Valava Sambandam Rani (Student)" userId="7254be55-c117-4139-aa40-e03b7ec4a5d6" providerId="ADAL" clId="{54B35F65-B87A-43AE-B066-3B34E9A603A2}" dt="2023-09-24T07:04:53.935" v="1693" actId="478"/>
          <ac:grpSpMkLst>
            <pc:docMk/>
            <pc:sldMk cId="1810811728" sldId="357"/>
            <ac:grpSpMk id="36" creationId="{70DDF404-42FB-3716-E3FF-5B8F8D9919FC}"/>
          </ac:grpSpMkLst>
        </pc:grpChg>
        <pc:graphicFrameChg chg="del">
          <ac:chgData name="Valava Sambandam Rani (Student)" userId="7254be55-c117-4139-aa40-e03b7ec4a5d6" providerId="ADAL" clId="{54B35F65-B87A-43AE-B066-3B34E9A603A2}" dt="2023-09-24T07:04:45.618" v="1687" actId="478"/>
          <ac:graphicFrameMkLst>
            <pc:docMk/>
            <pc:sldMk cId="1810811728" sldId="357"/>
            <ac:graphicFrameMk id="5" creationId="{02984845-20E6-042A-D0CB-B62477F2914C}"/>
          </ac:graphicFrameMkLst>
        </pc:graphicFrameChg>
        <pc:graphicFrameChg chg="del">
          <ac:chgData name="Valava Sambandam Rani (Student)" userId="7254be55-c117-4139-aa40-e03b7ec4a5d6" providerId="ADAL" clId="{54B35F65-B87A-43AE-B066-3B34E9A603A2}" dt="2023-09-24T07:04:43.039" v="1686" actId="478"/>
          <ac:graphicFrameMkLst>
            <pc:docMk/>
            <pc:sldMk cId="1810811728" sldId="357"/>
            <ac:graphicFrameMk id="6" creationId="{4E571DE5-4AF3-59A1-99E7-B481B34B303C}"/>
          </ac:graphicFrameMkLst>
        </pc:graphicFrameChg>
        <pc:graphicFrameChg chg="del">
          <ac:chgData name="Valava Sambandam Rani (Student)" userId="7254be55-c117-4139-aa40-e03b7ec4a5d6" providerId="ADAL" clId="{54B35F65-B87A-43AE-B066-3B34E9A603A2}" dt="2023-09-24T07:04:49.013" v="1689" actId="478"/>
          <ac:graphicFrameMkLst>
            <pc:docMk/>
            <pc:sldMk cId="1810811728" sldId="357"/>
            <ac:graphicFrameMk id="37" creationId="{97ED2565-0707-8809-2C65-485233F75530}"/>
          </ac:graphicFrameMkLst>
        </pc:graphicFrameChg>
        <pc:picChg chg="add mod">
          <ac:chgData name="Valava Sambandam Rani (Student)" userId="7254be55-c117-4139-aa40-e03b7ec4a5d6" providerId="ADAL" clId="{54B35F65-B87A-43AE-B066-3B34E9A603A2}" dt="2023-09-24T07:31:02.628" v="1767" actId="1076"/>
          <ac:picMkLst>
            <pc:docMk/>
            <pc:sldMk cId="1810811728" sldId="357"/>
            <ac:picMk id="10" creationId="{41024A7D-55DD-98AC-B62D-1F8392109B69}"/>
          </ac:picMkLst>
        </pc:picChg>
        <pc:picChg chg="add mod">
          <ac:chgData name="Valava Sambandam Rani (Student)" userId="7254be55-c117-4139-aa40-e03b7ec4a5d6" providerId="ADAL" clId="{54B35F65-B87A-43AE-B066-3B34E9A603A2}" dt="2023-09-24T07:29:12.880" v="1748" actId="208"/>
          <ac:picMkLst>
            <pc:docMk/>
            <pc:sldMk cId="1810811728" sldId="357"/>
            <ac:picMk id="12" creationId="{519B8059-5ED4-EE75-1A78-E07392B85EF0}"/>
          </ac:picMkLst>
        </pc:picChg>
        <pc:picChg chg="add mod">
          <ac:chgData name="Valava Sambandam Rani (Student)" userId="7254be55-c117-4139-aa40-e03b7ec4a5d6" providerId="ADAL" clId="{54B35F65-B87A-43AE-B066-3B34E9A603A2}" dt="2023-09-24T07:28:25.924" v="1744" actId="1076"/>
          <ac:picMkLst>
            <pc:docMk/>
            <pc:sldMk cId="1810811728" sldId="357"/>
            <ac:picMk id="15" creationId="{1AEF02DC-9130-1855-CB72-BDD238C64199}"/>
          </ac:picMkLst>
        </pc:picChg>
        <pc:cxnChg chg="add mod">
          <ac:chgData name="Valava Sambandam Rani (Student)" userId="7254be55-c117-4139-aa40-e03b7ec4a5d6" providerId="ADAL" clId="{54B35F65-B87A-43AE-B066-3B34E9A603A2}" dt="2023-09-24T07:29:31.814" v="1750" actId="208"/>
          <ac:cxnSpMkLst>
            <pc:docMk/>
            <pc:sldMk cId="1810811728" sldId="357"/>
            <ac:cxnSpMk id="20" creationId="{9803A66C-6A3D-B058-3501-37EE4B5C95BF}"/>
          </ac:cxnSpMkLst>
        </pc:cxnChg>
        <pc:cxnChg chg="add mod">
          <ac:chgData name="Valava Sambandam Rani (Student)" userId="7254be55-c117-4139-aa40-e03b7ec4a5d6" providerId="ADAL" clId="{54B35F65-B87A-43AE-B066-3B34E9A603A2}" dt="2023-09-24T07:29:47.125" v="1754" actId="14100"/>
          <ac:cxnSpMkLst>
            <pc:docMk/>
            <pc:sldMk cId="1810811728" sldId="357"/>
            <ac:cxnSpMk id="21" creationId="{046A711A-989B-7C9F-C5AA-08F5748DDDE8}"/>
          </ac:cxnSpMkLst>
        </pc:cxnChg>
      </pc:sldChg>
      <pc:sldChg chg="modSp del mod">
        <pc:chgData name="Valava Sambandam Rani (Student)" userId="7254be55-c117-4139-aa40-e03b7ec4a5d6" providerId="ADAL" clId="{54B35F65-B87A-43AE-B066-3B34E9A603A2}" dt="2023-09-24T07:15:15.034" v="1707" actId="47"/>
        <pc:sldMkLst>
          <pc:docMk/>
          <pc:sldMk cId="1527420692" sldId="358"/>
        </pc:sldMkLst>
        <pc:spChg chg="mod">
          <ac:chgData name="Valava Sambandam Rani (Student)" userId="7254be55-c117-4139-aa40-e03b7ec4a5d6" providerId="ADAL" clId="{54B35F65-B87A-43AE-B066-3B34E9A603A2}" dt="2023-09-23T21:23:01.028" v="1514" actId="20577"/>
          <ac:spMkLst>
            <pc:docMk/>
            <pc:sldMk cId="1527420692" sldId="358"/>
            <ac:spMk id="2" creationId="{95852A70-B416-5201-2579-65F3E1C2DF20}"/>
          </ac:spMkLst>
        </pc:spChg>
      </pc:sldChg>
      <pc:sldChg chg="del">
        <pc:chgData name="Valava Sambandam Rani (Student)" userId="7254be55-c117-4139-aa40-e03b7ec4a5d6" providerId="ADAL" clId="{54B35F65-B87A-43AE-B066-3B34E9A603A2}" dt="2023-09-23T20:56:50.190" v="1176" actId="47"/>
        <pc:sldMkLst>
          <pc:docMk/>
          <pc:sldMk cId="396329271" sldId="359"/>
        </pc:sldMkLst>
      </pc:sldChg>
      <pc:sldChg chg="modSp del mod ord">
        <pc:chgData name="Valava Sambandam Rani (Student)" userId="7254be55-c117-4139-aa40-e03b7ec4a5d6" providerId="ADAL" clId="{54B35F65-B87A-43AE-B066-3B34E9A603A2}" dt="2023-09-23T18:48:05.782" v="792" actId="47"/>
        <pc:sldMkLst>
          <pc:docMk/>
          <pc:sldMk cId="2114480135" sldId="360"/>
        </pc:sldMkLst>
        <pc:spChg chg="mod">
          <ac:chgData name="Valava Sambandam Rani (Student)" userId="7254be55-c117-4139-aa40-e03b7ec4a5d6" providerId="ADAL" clId="{54B35F65-B87A-43AE-B066-3B34E9A603A2}" dt="2023-09-23T18:07:40.252" v="558" actId="20577"/>
          <ac:spMkLst>
            <pc:docMk/>
            <pc:sldMk cId="2114480135" sldId="360"/>
            <ac:spMk id="2" creationId="{85981DF4-9F6F-152E-99DC-516969C91C9F}"/>
          </ac:spMkLst>
        </pc:spChg>
      </pc:sldChg>
      <pc:sldChg chg="modSp del mod">
        <pc:chgData name="Valava Sambandam Rani (Student)" userId="7254be55-c117-4139-aa40-e03b7ec4a5d6" providerId="ADAL" clId="{54B35F65-B87A-43AE-B066-3B34E9A603A2}" dt="2023-09-24T07:15:16.001" v="1708" actId="47"/>
        <pc:sldMkLst>
          <pc:docMk/>
          <pc:sldMk cId="1325380673" sldId="361"/>
        </pc:sldMkLst>
        <pc:spChg chg="mod">
          <ac:chgData name="Valava Sambandam Rani (Student)" userId="7254be55-c117-4139-aa40-e03b7ec4a5d6" providerId="ADAL" clId="{54B35F65-B87A-43AE-B066-3B34E9A603A2}" dt="2023-09-23T21:22:45.044" v="1511" actId="20577"/>
          <ac:spMkLst>
            <pc:docMk/>
            <pc:sldMk cId="1325380673" sldId="361"/>
            <ac:spMk id="2" creationId="{95852A70-B416-5201-2579-65F3E1C2DF20}"/>
          </ac:spMkLst>
        </pc:spChg>
      </pc:sldChg>
      <pc:sldChg chg="modSp del mod">
        <pc:chgData name="Valava Sambandam Rani (Student)" userId="7254be55-c117-4139-aa40-e03b7ec4a5d6" providerId="ADAL" clId="{54B35F65-B87A-43AE-B066-3B34E9A603A2}" dt="2023-09-24T07:15:14.059" v="1706" actId="47"/>
        <pc:sldMkLst>
          <pc:docMk/>
          <pc:sldMk cId="1679257650" sldId="362"/>
        </pc:sldMkLst>
        <pc:spChg chg="mod">
          <ac:chgData name="Valava Sambandam Rani (Student)" userId="7254be55-c117-4139-aa40-e03b7ec4a5d6" providerId="ADAL" clId="{54B35F65-B87A-43AE-B066-3B34E9A603A2}" dt="2023-09-23T21:23:08.732" v="1517" actId="20577"/>
          <ac:spMkLst>
            <pc:docMk/>
            <pc:sldMk cId="1679257650" sldId="362"/>
            <ac:spMk id="2" creationId="{95852A70-B416-5201-2579-65F3E1C2DF20}"/>
          </ac:spMkLst>
        </pc:spChg>
      </pc:sldChg>
      <pc:sldChg chg="addSp delSp modSp add del mod ord">
        <pc:chgData name="Valava Sambandam Rani (Student)" userId="7254be55-c117-4139-aa40-e03b7ec4a5d6" providerId="ADAL" clId="{54B35F65-B87A-43AE-B066-3B34E9A603A2}" dt="2023-09-26T01:08:39.369" v="9757" actId="47"/>
        <pc:sldMkLst>
          <pc:docMk/>
          <pc:sldMk cId="727544157" sldId="363"/>
        </pc:sldMkLst>
        <pc:spChg chg="add mod">
          <ac:chgData name="Valava Sambandam Rani (Student)" userId="7254be55-c117-4139-aa40-e03b7ec4a5d6" providerId="ADAL" clId="{54B35F65-B87A-43AE-B066-3B34E9A603A2}" dt="2023-09-24T10:57:31.899" v="2910" actId="1076"/>
          <ac:spMkLst>
            <pc:docMk/>
            <pc:sldMk cId="727544157" sldId="363"/>
            <ac:spMk id="2" creationId="{1BA5AFF2-4B45-7D57-5F98-59A84ED3180D}"/>
          </ac:spMkLst>
        </pc:spChg>
        <pc:spChg chg="mod">
          <ac:chgData name="Valava Sambandam Rani (Student)" userId="7254be55-c117-4139-aa40-e03b7ec4a5d6" providerId="ADAL" clId="{54B35F65-B87A-43AE-B066-3B34E9A603A2}" dt="2023-09-24T10:50:52.212" v="2814" actId="1076"/>
          <ac:spMkLst>
            <pc:docMk/>
            <pc:sldMk cId="727544157" sldId="363"/>
            <ac:spMk id="3" creationId="{AD64F282-B058-95FB-76A0-BA75DD2619D6}"/>
          </ac:spMkLst>
        </pc:spChg>
        <pc:spChg chg="mod">
          <ac:chgData name="Valava Sambandam Rani (Student)" userId="7254be55-c117-4139-aa40-e03b7ec4a5d6" providerId="ADAL" clId="{54B35F65-B87A-43AE-B066-3B34E9A603A2}" dt="2023-09-24T10:52:54.491" v="2846" actId="1076"/>
          <ac:spMkLst>
            <pc:docMk/>
            <pc:sldMk cId="727544157" sldId="363"/>
            <ac:spMk id="4" creationId="{1A9A4381-94A9-486F-4449-23500AC80770}"/>
          </ac:spMkLst>
        </pc:spChg>
        <pc:spChg chg="mod">
          <ac:chgData name="Valava Sambandam Rani (Student)" userId="7254be55-c117-4139-aa40-e03b7ec4a5d6" providerId="ADAL" clId="{54B35F65-B87A-43AE-B066-3B34E9A603A2}" dt="2023-09-24T10:57:44.818" v="2913" actId="1076"/>
          <ac:spMkLst>
            <pc:docMk/>
            <pc:sldMk cId="727544157" sldId="363"/>
            <ac:spMk id="5" creationId="{88CFFA13-FC58-8B7C-375D-6F9AF8295F74}"/>
          </ac:spMkLst>
        </pc:spChg>
        <pc:spChg chg="mod">
          <ac:chgData name="Valava Sambandam Rani (Student)" userId="7254be55-c117-4139-aa40-e03b7ec4a5d6" providerId="ADAL" clId="{54B35F65-B87A-43AE-B066-3B34E9A603A2}" dt="2023-09-24T10:52:06.203" v="2833" actId="1076"/>
          <ac:spMkLst>
            <pc:docMk/>
            <pc:sldMk cId="727544157" sldId="363"/>
            <ac:spMk id="6" creationId="{DCC01076-78F3-BBDD-0163-807257AB8D0C}"/>
          </ac:spMkLst>
        </pc:spChg>
        <pc:spChg chg="mod">
          <ac:chgData name="Valava Sambandam Rani (Student)" userId="7254be55-c117-4139-aa40-e03b7ec4a5d6" providerId="ADAL" clId="{54B35F65-B87A-43AE-B066-3B34E9A603A2}" dt="2023-09-24T10:53:39.979" v="2855" actId="1076"/>
          <ac:spMkLst>
            <pc:docMk/>
            <pc:sldMk cId="727544157" sldId="363"/>
            <ac:spMk id="7" creationId="{0FAA719A-D090-462E-D4A3-BCA9A8596E78}"/>
          </ac:spMkLst>
        </pc:spChg>
        <pc:spChg chg="mod">
          <ac:chgData name="Valava Sambandam Rani (Student)" userId="7254be55-c117-4139-aa40-e03b7ec4a5d6" providerId="ADAL" clId="{54B35F65-B87A-43AE-B066-3B34E9A603A2}" dt="2023-09-24T10:52:00.452" v="2831" actId="1076"/>
          <ac:spMkLst>
            <pc:docMk/>
            <pc:sldMk cId="727544157" sldId="363"/>
            <ac:spMk id="8" creationId="{701B8FC4-BF30-59F8-FAB8-D372E9F997F3}"/>
          </ac:spMkLst>
        </pc:spChg>
        <pc:spChg chg="del mod">
          <ac:chgData name="Valava Sambandam Rani (Student)" userId="7254be55-c117-4139-aa40-e03b7ec4a5d6" providerId="ADAL" clId="{54B35F65-B87A-43AE-B066-3B34E9A603A2}" dt="2023-09-24T10:54:04.210" v="2861" actId="21"/>
          <ac:spMkLst>
            <pc:docMk/>
            <pc:sldMk cId="727544157" sldId="363"/>
            <ac:spMk id="10" creationId="{F111F2BE-2354-9B66-5A5F-FBC564A48F7B}"/>
          </ac:spMkLst>
        </pc:spChg>
        <pc:spChg chg="mod">
          <ac:chgData name="Valava Sambandam Rani (Student)" userId="7254be55-c117-4139-aa40-e03b7ec4a5d6" providerId="ADAL" clId="{54B35F65-B87A-43AE-B066-3B34E9A603A2}" dt="2023-09-24T10:55:52.483" v="2890" actId="1076"/>
          <ac:spMkLst>
            <pc:docMk/>
            <pc:sldMk cId="727544157" sldId="363"/>
            <ac:spMk id="12" creationId="{1BBA29DA-A93A-2E09-F81B-7FDEC48020BC}"/>
          </ac:spMkLst>
        </pc:spChg>
        <pc:spChg chg="mod">
          <ac:chgData name="Valava Sambandam Rani (Student)" userId="7254be55-c117-4139-aa40-e03b7ec4a5d6" providerId="ADAL" clId="{54B35F65-B87A-43AE-B066-3B34E9A603A2}" dt="2023-09-24T10:55:47.707" v="2888" actId="1076"/>
          <ac:spMkLst>
            <pc:docMk/>
            <pc:sldMk cId="727544157" sldId="363"/>
            <ac:spMk id="13" creationId="{B1FC1CED-7BCD-E06D-5EB8-AFECEBD2CE77}"/>
          </ac:spMkLst>
        </pc:spChg>
        <pc:spChg chg="add del mod">
          <ac:chgData name="Valava Sambandam Rani (Student)" userId="7254be55-c117-4139-aa40-e03b7ec4a5d6" providerId="ADAL" clId="{54B35F65-B87A-43AE-B066-3B34E9A603A2}" dt="2023-09-23T21:06:33.101" v="1234" actId="478"/>
          <ac:spMkLst>
            <pc:docMk/>
            <pc:sldMk cId="727544157" sldId="363"/>
            <ac:spMk id="14" creationId="{E8B4A4AC-49F3-407E-FA33-F3A02B5F80A5}"/>
          </ac:spMkLst>
        </pc:spChg>
        <pc:spChg chg="add mod">
          <ac:chgData name="Valava Sambandam Rani (Student)" userId="7254be55-c117-4139-aa40-e03b7ec4a5d6" providerId="ADAL" clId="{54B35F65-B87A-43AE-B066-3B34E9A603A2}" dt="2023-09-24T10:57:33.755" v="2911" actId="1076"/>
          <ac:spMkLst>
            <pc:docMk/>
            <pc:sldMk cId="727544157" sldId="363"/>
            <ac:spMk id="18" creationId="{57AF05A7-8E10-DA05-DABE-57322E554D3A}"/>
          </ac:spMkLst>
        </pc:spChg>
        <pc:spChg chg="mod">
          <ac:chgData name="Valava Sambandam Rani (Student)" userId="7254be55-c117-4139-aa40-e03b7ec4a5d6" providerId="ADAL" clId="{54B35F65-B87A-43AE-B066-3B34E9A603A2}" dt="2023-09-24T10:51:56.907" v="2830" actId="14100"/>
          <ac:spMkLst>
            <pc:docMk/>
            <pc:sldMk cId="727544157" sldId="363"/>
            <ac:spMk id="20" creationId="{16BAA4A6-86F1-B23D-3E04-E09CA0350FD9}"/>
          </ac:spMkLst>
        </pc:spChg>
        <pc:spChg chg="mod">
          <ac:chgData name="Valava Sambandam Rani (Student)" userId="7254be55-c117-4139-aa40-e03b7ec4a5d6" providerId="ADAL" clId="{54B35F65-B87A-43AE-B066-3B34E9A603A2}" dt="2023-09-24T10:54:56.843" v="2874" actId="14100"/>
          <ac:spMkLst>
            <pc:docMk/>
            <pc:sldMk cId="727544157" sldId="363"/>
            <ac:spMk id="21" creationId="{4D2D8BB4-EA79-7574-CC15-51AF694B8B28}"/>
          </ac:spMkLst>
        </pc:spChg>
        <pc:spChg chg="mod">
          <ac:chgData name="Valava Sambandam Rani (Student)" userId="7254be55-c117-4139-aa40-e03b7ec4a5d6" providerId="ADAL" clId="{54B35F65-B87A-43AE-B066-3B34E9A603A2}" dt="2023-09-24T10:55:38.299" v="2885" actId="14100"/>
          <ac:spMkLst>
            <pc:docMk/>
            <pc:sldMk cId="727544157" sldId="363"/>
            <ac:spMk id="22" creationId="{E0A3E3B6-726A-A114-7E1B-DB4E596392E8}"/>
          </ac:spMkLst>
        </pc:spChg>
        <pc:spChg chg="mod">
          <ac:chgData name="Valava Sambandam Rani (Student)" userId="7254be55-c117-4139-aa40-e03b7ec4a5d6" providerId="ADAL" clId="{54B35F65-B87A-43AE-B066-3B34E9A603A2}" dt="2023-09-24T10:53:41.563" v="2856" actId="1076"/>
          <ac:spMkLst>
            <pc:docMk/>
            <pc:sldMk cId="727544157" sldId="363"/>
            <ac:spMk id="23" creationId="{BE5BD046-92BD-B679-346B-1E877BD85202}"/>
          </ac:spMkLst>
        </pc:spChg>
        <pc:spChg chg="add mod">
          <ac:chgData name="Valava Sambandam Rani (Student)" userId="7254be55-c117-4139-aa40-e03b7ec4a5d6" providerId="ADAL" clId="{54B35F65-B87A-43AE-B066-3B34E9A603A2}" dt="2023-09-24T10:54:32.243" v="2868" actId="1076"/>
          <ac:spMkLst>
            <pc:docMk/>
            <pc:sldMk cId="727544157" sldId="363"/>
            <ac:spMk id="25" creationId="{2EB1D7A4-3206-0C39-E243-71FE2B5AA030}"/>
          </ac:spMkLst>
        </pc:spChg>
        <pc:spChg chg="add del mod">
          <ac:chgData name="Valava Sambandam Rani (Student)" userId="7254be55-c117-4139-aa40-e03b7ec4a5d6" providerId="ADAL" clId="{54B35F65-B87A-43AE-B066-3B34E9A603A2}" dt="2023-09-24T10:54:51.781" v="2873" actId="478"/>
          <ac:spMkLst>
            <pc:docMk/>
            <pc:sldMk cId="727544157" sldId="363"/>
            <ac:spMk id="27" creationId="{1399CAA3-3E07-22BB-D109-2F824AC59ABD}"/>
          </ac:spMkLst>
        </pc:spChg>
        <pc:spChg chg="add mod">
          <ac:chgData name="Valava Sambandam Rani (Student)" userId="7254be55-c117-4139-aa40-e03b7ec4a5d6" providerId="ADAL" clId="{54B35F65-B87A-43AE-B066-3B34E9A603A2}" dt="2023-09-24T10:57:14.770" v="2909" actId="1076"/>
          <ac:spMkLst>
            <pc:docMk/>
            <pc:sldMk cId="727544157" sldId="363"/>
            <ac:spMk id="29" creationId="{919F9548-4806-E9BB-275E-8D9E0AA447CA}"/>
          </ac:spMkLst>
        </pc:spChg>
        <pc:spChg chg="add del mod">
          <ac:chgData name="Valava Sambandam Rani (Student)" userId="7254be55-c117-4139-aa40-e03b7ec4a5d6" providerId="ADAL" clId="{54B35F65-B87A-43AE-B066-3B34E9A603A2}" dt="2023-09-24T10:54:23.302" v="2866" actId="478"/>
          <ac:spMkLst>
            <pc:docMk/>
            <pc:sldMk cId="727544157" sldId="363"/>
            <ac:spMk id="31" creationId="{6D18A355-C6E2-5173-FD2A-6ACEABAB1282}"/>
          </ac:spMkLst>
        </pc:spChg>
        <pc:spChg chg="add mod">
          <ac:chgData name="Valava Sambandam Rani (Student)" userId="7254be55-c117-4139-aa40-e03b7ec4a5d6" providerId="ADAL" clId="{54B35F65-B87A-43AE-B066-3B34E9A603A2}" dt="2023-09-24T10:54:20.987" v="2865" actId="1076"/>
          <ac:spMkLst>
            <pc:docMk/>
            <pc:sldMk cId="727544157" sldId="363"/>
            <ac:spMk id="32" creationId="{EAED5EAD-CB5F-F4BD-B09F-E0557CBA436C}"/>
          </ac:spMkLst>
        </pc:spChg>
        <pc:spChg chg="add mod">
          <ac:chgData name="Valava Sambandam Rani (Student)" userId="7254be55-c117-4139-aa40-e03b7ec4a5d6" providerId="ADAL" clId="{54B35F65-B87A-43AE-B066-3B34E9A603A2}" dt="2023-09-24T10:56:28.011" v="2899" actId="1076"/>
          <ac:spMkLst>
            <pc:docMk/>
            <pc:sldMk cId="727544157" sldId="363"/>
            <ac:spMk id="33" creationId="{0F591C8F-731E-0B64-5B8A-E45ACE1C539E}"/>
          </ac:spMkLst>
        </pc:spChg>
        <pc:spChg chg="add mod">
          <ac:chgData name="Valava Sambandam Rani (Student)" userId="7254be55-c117-4139-aa40-e03b7ec4a5d6" providerId="ADAL" clId="{54B35F65-B87A-43AE-B066-3B34E9A603A2}" dt="2023-09-24T10:56:36.266" v="2900" actId="1076"/>
          <ac:spMkLst>
            <pc:docMk/>
            <pc:sldMk cId="727544157" sldId="363"/>
            <ac:spMk id="34" creationId="{B60C3BC9-7844-59DA-01B9-64BB7EC15555}"/>
          </ac:spMkLst>
        </pc:spChg>
        <pc:spChg chg="add mod">
          <ac:chgData name="Valava Sambandam Rani (Student)" userId="7254be55-c117-4139-aa40-e03b7ec4a5d6" providerId="ADAL" clId="{54B35F65-B87A-43AE-B066-3B34E9A603A2}" dt="2023-09-24T23:53:35.559" v="7814" actId="1076"/>
          <ac:spMkLst>
            <pc:docMk/>
            <pc:sldMk cId="727544157" sldId="363"/>
            <ac:spMk id="35" creationId="{B54E976D-1E19-B15C-6FD8-E483D9555598}"/>
          </ac:spMkLst>
        </pc:spChg>
        <pc:spChg chg="add mod">
          <ac:chgData name="Valava Sambandam Rani (Student)" userId="7254be55-c117-4139-aa40-e03b7ec4a5d6" providerId="ADAL" clId="{54B35F65-B87A-43AE-B066-3B34E9A603A2}" dt="2023-09-24T23:53:35.559" v="7814" actId="1076"/>
          <ac:spMkLst>
            <pc:docMk/>
            <pc:sldMk cId="727544157" sldId="363"/>
            <ac:spMk id="36" creationId="{B1AE132E-3798-6817-17F5-2F6698216D86}"/>
          </ac:spMkLst>
        </pc:spChg>
        <pc:spChg chg="add mod">
          <ac:chgData name="Valava Sambandam Rani (Student)" userId="7254be55-c117-4139-aa40-e03b7ec4a5d6" providerId="ADAL" clId="{54B35F65-B87A-43AE-B066-3B34E9A603A2}" dt="2023-09-24T10:56:51.459" v="2904" actId="1076"/>
          <ac:spMkLst>
            <pc:docMk/>
            <pc:sldMk cId="727544157" sldId="363"/>
            <ac:spMk id="37" creationId="{62515809-DEF4-527B-0A88-8B64CB65EC71}"/>
          </ac:spMkLst>
        </pc:spChg>
        <pc:spChg chg="add mod">
          <ac:chgData name="Valava Sambandam Rani (Student)" userId="7254be55-c117-4139-aa40-e03b7ec4a5d6" providerId="ADAL" clId="{54B35F65-B87A-43AE-B066-3B34E9A603A2}" dt="2023-09-24T10:52:46.179" v="2844" actId="1076"/>
          <ac:spMkLst>
            <pc:docMk/>
            <pc:sldMk cId="727544157" sldId="363"/>
            <ac:spMk id="38" creationId="{DEE9374D-EC33-0A69-BDCE-02A9EC156244}"/>
          </ac:spMkLst>
        </pc:spChg>
        <pc:spChg chg="add del mod">
          <ac:chgData name="Valava Sambandam Rani (Student)" userId="7254be55-c117-4139-aa40-e03b7ec4a5d6" providerId="ADAL" clId="{54B35F65-B87A-43AE-B066-3B34E9A603A2}" dt="2023-09-24T10:54:06.788" v="2862" actId="478"/>
          <ac:spMkLst>
            <pc:docMk/>
            <pc:sldMk cId="727544157" sldId="363"/>
            <ac:spMk id="39" creationId="{82E710FE-4E86-BA42-1D3D-505D268940B8}"/>
          </ac:spMkLst>
        </pc:spChg>
        <pc:spChg chg="add mod">
          <ac:chgData name="Valava Sambandam Rani (Student)" userId="7254be55-c117-4139-aa40-e03b7ec4a5d6" providerId="ADAL" clId="{54B35F65-B87A-43AE-B066-3B34E9A603A2}" dt="2023-09-24T10:54:11.468" v="2864" actId="1076"/>
          <ac:spMkLst>
            <pc:docMk/>
            <pc:sldMk cId="727544157" sldId="363"/>
            <ac:spMk id="40" creationId="{91709DE1-1940-7617-AE60-30BE648DF32C}"/>
          </ac:spMkLst>
        </pc:spChg>
        <pc:picChg chg="mod ord">
          <ac:chgData name="Valava Sambandam Rani (Student)" userId="7254be55-c117-4139-aa40-e03b7ec4a5d6" providerId="ADAL" clId="{54B35F65-B87A-43AE-B066-3B34E9A603A2}" dt="2023-09-24T10:53:13.859" v="2851" actId="1076"/>
          <ac:picMkLst>
            <pc:docMk/>
            <pc:sldMk cId="727544157" sldId="363"/>
            <ac:picMk id="9" creationId="{7E8B7169-4800-530F-E181-F04C3ADD6AFF}"/>
          </ac:picMkLst>
        </pc:picChg>
        <pc:picChg chg="mod">
          <ac:chgData name="Valava Sambandam Rani (Student)" userId="7254be55-c117-4139-aa40-e03b7ec4a5d6" providerId="ADAL" clId="{54B35F65-B87A-43AE-B066-3B34E9A603A2}" dt="2023-09-24T10:50:48.517" v="2813" actId="1076"/>
          <ac:picMkLst>
            <pc:docMk/>
            <pc:sldMk cId="727544157" sldId="363"/>
            <ac:picMk id="11" creationId="{F6F512BE-6DE1-77E2-A97D-D2B51781711B}"/>
          </ac:picMkLst>
        </pc:picChg>
        <pc:picChg chg="mod">
          <ac:chgData name="Valava Sambandam Rani (Student)" userId="7254be55-c117-4139-aa40-e03b7ec4a5d6" providerId="ADAL" clId="{54B35F65-B87A-43AE-B066-3B34E9A603A2}" dt="2023-09-24T10:57:41.586" v="2912" actId="1076"/>
          <ac:picMkLst>
            <pc:docMk/>
            <pc:sldMk cId="727544157" sldId="363"/>
            <ac:picMk id="15" creationId="{30FA6AAA-EA4A-A7AA-29A8-8FE76B699F18}"/>
          </ac:picMkLst>
        </pc:picChg>
        <pc:picChg chg="mod">
          <ac:chgData name="Valava Sambandam Rani (Student)" userId="7254be55-c117-4139-aa40-e03b7ec4a5d6" providerId="ADAL" clId="{54B35F65-B87A-43AE-B066-3B34E9A603A2}" dt="2023-09-24T10:52:02.731" v="2832" actId="1076"/>
          <ac:picMkLst>
            <pc:docMk/>
            <pc:sldMk cId="727544157" sldId="363"/>
            <ac:picMk id="17" creationId="{78E174EA-C018-1066-E864-AC2F60474F60}"/>
          </ac:picMkLst>
        </pc:picChg>
        <pc:picChg chg="mod">
          <ac:chgData name="Valava Sambandam Rani (Student)" userId="7254be55-c117-4139-aa40-e03b7ec4a5d6" providerId="ADAL" clId="{54B35F65-B87A-43AE-B066-3B34E9A603A2}" dt="2023-09-24T10:52:41.283" v="2842" actId="1076"/>
          <ac:picMkLst>
            <pc:docMk/>
            <pc:sldMk cId="727544157" sldId="363"/>
            <ac:picMk id="19" creationId="{ABC995F9-A2F8-0006-39E2-DBEACD6D5767}"/>
          </ac:picMkLst>
        </pc:picChg>
        <pc:picChg chg="add mod">
          <ac:chgData name="Valava Sambandam Rani (Student)" userId="7254be55-c117-4139-aa40-e03b7ec4a5d6" providerId="ADAL" clId="{54B35F65-B87A-43AE-B066-3B34E9A603A2}" dt="2023-09-24T10:54:27.675" v="2867" actId="1076"/>
          <ac:picMkLst>
            <pc:docMk/>
            <pc:sldMk cId="727544157" sldId="363"/>
            <ac:picMk id="24" creationId="{72F7DFCE-8DED-DDF9-F8E1-6AD4D61D3195}"/>
          </ac:picMkLst>
        </pc:picChg>
        <pc:picChg chg="add del mod">
          <ac:chgData name="Valava Sambandam Rani (Student)" userId="7254be55-c117-4139-aa40-e03b7ec4a5d6" providerId="ADAL" clId="{54B35F65-B87A-43AE-B066-3B34E9A603A2}" dt="2023-09-24T10:54:50.438" v="2872" actId="478"/>
          <ac:picMkLst>
            <pc:docMk/>
            <pc:sldMk cId="727544157" sldId="363"/>
            <ac:picMk id="26" creationId="{C90FE2C1-C987-0815-C4CB-E8673A8389D5}"/>
          </ac:picMkLst>
        </pc:picChg>
        <pc:picChg chg="add mod">
          <ac:chgData name="Valava Sambandam Rani (Student)" userId="7254be55-c117-4139-aa40-e03b7ec4a5d6" providerId="ADAL" clId="{54B35F65-B87A-43AE-B066-3B34E9A603A2}" dt="2023-09-24T10:56:45.699" v="2902" actId="1076"/>
          <ac:picMkLst>
            <pc:docMk/>
            <pc:sldMk cId="727544157" sldId="363"/>
            <ac:picMk id="28" creationId="{702FA923-EF12-33CA-00A3-E20315CB5395}"/>
          </ac:picMkLst>
        </pc:picChg>
        <pc:picChg chg="add mod modCrop">
          <ac:chgData name="Valava Sambandam Rani (Student)" userId="7254be55-c117-4139-aa40-e03b7ec4a5d6" providerId="ADAL" clId="{54B35F65-B87A-43AE-B066-3B34E9A603A2}" dt="2023-09-24T10:57:11.123" v="2908" actId="1076"/>
          <ac:picMkLst>
            <pc:docMk/>
            <pc:sldMk cId="727544157" sldId="363"/>
            <ac:picMk id="30" creationId="{7D00774D-9449-DDB9-A050-F819A08A7834}"/>
          </ac:picMkLst>
        </pc:picChg>
      </pc:sldChg>
      <pc:sldChg chg="addSp delSp modSp add mod">
        <pc:chgData name="Valava Sambandam Rani (Student)" userId="7254be55-c117-4139-aa40-e03b7ec4a5d6" providerId="ADAL" clId="{54B35F65-B87A-43AE-B066-3B34E9A603A2}" dt="2023-09-26T00:33:19.451" v="9712" actId="478"/>
        <pc:sldMkLst>
          <pc:docMk/>
          <pc:sldMk cId="1338109101" sldId="364"/>
        </pc:sldMkLst>
        <pc:spChg chg="mod">
          <ac:chgData name="Valava Sambandam Rani (Student)" userId="7254be55-c117-4139-aa40-e03b7ec4a5d6" providerId="ADAL" clId="{54B35F65-B87A-43AE-B066-3B34E9A603A2}" dt="2023-09-23T18:48:20.437" v="800" actId="20577"/>
          <ac:spMkLst>
            <pc:docMk/>
            <pc:sldMk cId="1338109101" sldId="364"/>
            <ac:spMk id="2" creationId="{85981DF4-9F6F-152E-99DC-516969C91C9F}"/>
          </ac:spMkLst>
        </pc:spChg>
        <pc:spChg chg="del mod">
          <ac:chgData name="Valava Sambandam Rani (Student)" userId="7254be55-c117-4139-aa40-e03b7ec4a5d6" providerId="ADAL" clId="{54B35F65-B87A-43AE-B066-3B34E9A603A2}" dt="2023-09-24T20:43:59.474" v="5056" actId="478"/>
          <ac:spMkLst>
            <pc:docMk/>
            <pc:sldMk cId="1338109101" sldId="364"/>
            <ac:spMk id="5" creationId="{9E971713-0A56-6055-DCCF-65067421165B}"/>
          </ac:spMkLst>
        </pc:spChg>
        <pc:spChg chg="del">
          <ac:chgData name="Valava Sambandam Rani (Student)" userId="7254be55-c117-4139-aa40-e03b7ec4a5d6" providerId="ADAL" clId="{54B35F65-B87A-43AE-B066-3B34E9A603A2}" dt="2023-09-24T20:44:02.098" v="5057" actId="478"/>
          <ac:spMkLst>
            <pc:docMk/>
            <pc:sldMk cId="1338109101" sldId="364"/>
            <ac:spMk id="15" creationId="{6CAEBD43-8B46-5E9D-99C2-10CB1F364BFA}"/>
          </ac:spMkLst>
        </pc:spChg>
        <pc:spChg chg="add del mod">
          <ac:chgData name="Valava Sambandam Rani (Student)" userId="7254be55-c117-4139-aa40-e03b7ec4a5d6" providerId="ADAL" clId="{54B35F65-B87A-43AE-B066-3B34E9A603A2}" dt="2023-09-26T00:33:19.451" v="9712" actId="478"/>
          <ac:spMkLst>
            <pc:docMk/>
            <pc:sldMk cId="1338109101" sldId="364"/>
            <ac:spMk id="16" creationId="{2F1D2286-2141-C391-A94D-115D36B77159}"/>
          </ac:spMkLst>
        </pc:spChg>
        <pc:spChg chg="add del mod">
          <ac:chgData name="Valava Sambandam Rani (Student)" userId="7254be55-c117-4139-aa40-e03b7ec4a5d6" providerId="ADAL" clId="{54B35F65-B87A-43AE-B066-3B34E9A603A2}" dt="2023-09-26T00:33:15.619" v="9710" actId="478"/>
          <ac:spMkLst>
            <pc:docMk/>
            <pc:sldMk cId="1338109101" sldId="364"/>
            <ac:spMk id="17" creationId="{EE017DFB-574E-3249-0A82-95C21FA8B5D7}"/>
          </ac:spMkLst>
        </pc:spChg>
        <pc:spChg chg="add del mod">
          <ac:chgData name="Valava Sambandam Rani (Student)" userId="7254be55-c117-4139-aa40-e03b7ec4a5d6" providerId="ADAL" clId="{54B35F65-B87A-43AE-B066-3B34E9A603A2}" dt="2023-09-26T00:33:17.437" v="9711" actId="478"/>
          <ac:spMkLst>
            <pc:docMk/>
            <pc:sldMk cId="1338109101" sldId="364"/>
            <ac:spMk id="18" creationId="{4071DDB7-939A-C1C3-4708-516E8F0D5129}"/>
          </ac:spMkLst>
        </pc:spChg>
        <pc:spChg chg="mod">
          <ac:chgData name="Valava Sambandam Rani (Student)" userId="7254be55-c117-4139-aa40-e03b7ec4a5d6" providerId="ADAL" clId="{54B35F65-B87A-43AE-B066-3B34E9A603A2}" dt="2023-09-24T20:44:34.152" v="5061" actId="1076"/>
          <ac:spMkLst>
            <pc:docMk/>
            <pc:sldMk cId="1338109101" sldId="364"/>
            <ac:spMk id="22" creationId="{EB855BF0-952C-227D-680F-4F4300025CF0}"/>
          </ac:spMkLst>
        </pc:spChg>
        <pc:spChg chg="mod">
          <ac:chgData name="Valava Sambandam Rani (Student)" userId="7254be55-c117-4139-aa40-e03b7ec4a5d6" providerId="ADAL" clId="{54B35F65-B87A-43AE-B066-3B34E9A603A2}" dt="2023-09-24T20:44:34.152" v="5061" actId="1076"/>
          <ac:spMkLst>
            <pc:docMk/>
            <pc:sldMk cId="1338109101" sldId="364"/>
            <ac:spMk id="25" creationId="{FC1ECE65-C68E-B753-F3D4-FCFBD58B0DA1}"/>
          </ac:spMkLst>
        </pc:spChg>
        <pc:spChg chg="mod">
          <ac:chgData name="Valava Sambandam Rani (Student)" userId="7254be55-c117-4139-aa40-e03b7ec4a5d6" providerId="ADAL" clId="{54B35F65-B87A-43AE-B066-3B34E9A603A2}" dt="2023-09-26T00:33:02.819" v="9708" actId="14100"/>
          <ac:spMkLst>
            <pc:docMk/>
            <pc:sldMk cId="1338109101" sldId="364"/>
            <ac:spMk id="29" creationId="{68FC8CCD-CFB1-CD91-B222-9DB99F8B30E6}"/>
          </ac:spMkLst>
        </pc:spChg>
        <pc:grpChg chg="add mod">
          <ac:chgData name="Valava Sambandam Rani (Student)" userId="7254be55-c117-4139-aa40-e03b7ec4a5d6" providerId="ADAL" clId="{54B35F65-B87A-43AE-B066-3B34E9A603A2}" dt="2023-09-23T19:32:22.081" v="947" actId="164"/>
          <ac:grpSpMkLst>
            <pc:docMk/>
            <pc:sldMk cId="1338109101" sldId="364"/>
            <ac:grpSpMk id="13" creationId="{0CBA04AB-6930-9137-8162-B6044620740D}"/>
          </ac:grpSpMkLst>
        </pc:grpChg>
        <pc:picChg chg="add mod modCrop">
          <ac:chgData name="Valava Sambandam Rani (Student)" userId="7254be55-c117-4139-aa40-e03b7ec4a5d6" providerId="ADAL" clId="{54B35F65-B87A-43AE-B066-3B34E9A603A2}" dt="2023-09-24T20:44:37.976" v="5062" actId="14100"/>
          <ac:picMkLst>
            <pc:docMk/>
            <pc:sldMk cId="1338109101" sldId="364"/>
            <ac:picMk id="4" creationId="{5FB7B2A7-221C-E920-8262-AE0209023077}"/>
          </ac:picMkLst>
        </pc:picChg>
        <pc:picChg chg="add mod ord">
          <ac:chgData name="Valava Sambandam Rani (Student)" userId="7254be55-c117-4139-aa40-e03b7ec4a5d6" providerId="ADAL" clId="{54B35F65-B87A-43AE-B066-3B34E9A603A2}" dt="2023-09-24T20:44:34.152" v="5061" actId="1076"/>
          <ac:picMkLst>
            <pc:docMk/>
            <pc:sldMk cId="1338109101" sldId="364"/>
            <ac:picMk id="7" creationId="{4C2DA161-E31F-A56F-3B86-5ECD35BCD1F1}"/>
          </ac:picMkLst>
        </pc:picChg>
        <pc:picChg chg="add mod ord">
          <ac:chgData name="Valava Sambandam Rani (Student)" userId="7254be55-c117-4139-aa40-e03b7ec4a5d6" providerId="ADAL" clId="{54B35F65-B87A-43AE-B066-3B34E9A603A2}" dt="2023-09-24T20:44:34.152" v="5061" actId="1076"/>
          <ac:picMkLst>
            <pc:docMk/>
            <pc:sldMk cId="1338109101" sldId="364"/>
            <ac:picMk id="9" creationId="{D2AE6DF7-8045-3725-8103-E809DA5E2E24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9:32:22.081" v="947" actId="164"/>
          <ac:picMkLst>
            <pc:docMk/>
            <pc:sldMk cId="1338109101" sldId="364"/>
            <ac:picMk id="10" creationId="{A7F49D03-7452-0214-7153-53282810D590}"/>
          </ac:picMkLst>
        </pc:picChg>
        <pc:picChg chg="add mod">
          <ac:chgData name="Valava Sambandam Rani (Student)" userId="7254be55-c117-4139-aa40-e03b7ec4a5d6" providerId="ADAL" clId="{54B35F65-B87A-43AE-B066-3B34E9A603A2}" dt="2023-09-23T19:32:22.081" v="947" actId="164"/>
          <ac:picMkLst>
            <pc:docMk/>
            <pc:sldMk cId="1338109101" sldId="364"/>
            <ac:picMk id="12" creationId="{C4FB679C-AC31-65AF-441C-C759226458C8}"/>
          </ac:picMkLst>
        </pc:picChg>
        <pc:picChg chg="del">
          <ac:chgData name="Valava Sambandam Rani (Student)" userId="7254be55-c117-4139-aa40-e03b7ec4a5d6" providerId="ADAL" clId="{54B35F65-B87A-43AE-B066-3B34E9A603A2}" dt="2023-09-23T18:56:41.686" v="806" actId="478"/>
          <ac:picMkLst>
            <pc:docMk/>
            <pc:sldMk cId="1338109101" sldId="364"/>
            <ac:picMk id="14" creationId="{B2E67EA3-D710-6CA8-E270-2C7E1E1152B8}"/>
          </ac:picMkLst>
        </pc:picChg>
        <pc:picChg chg="del">
          <ac:chgData name="Valava Sambandam Rani (Student)" userId="7254be55-c117-4139-aa40-e03b7ec4a5d6" providerId="ADAL" clId="{54B35F65-B87A-43AE-B066-3B34E9A603A2}" dt="2023-09-23T18:56:39.638" v="805" actId="478"/>
          <ac:picMkLst>
            <pc:docMk/>
            <pc:sldMk cId="1338109101" sldId="364"/>
            <ac:picMk id="20" creationId="{C314578B-FFC2-7110-5991-44C7A656CB2F}"/>
          </ac:picMkLst>
        </pc:picChg>
        <pc:picChg chg="del">
          <ac:chgData name="Valava Sambandam Rani (Student)" userId="7254be55-c117-4139-aa40-e03b7ec4a5d6" providerId="ADAL" clId="{54B35F65-B87A-43AE-B066-3B34E9A603A2}" dt="2023-09-23T18:56:38.647" v="804" actId="478"/>
          <ac:picMkLst>
            <pc:docMk/>
            <pc:sldMk cId="1338109101" sldId="364"/>
            <ac:picMk id="24" creationId="{5E68E0D8-27D6-976D-4D63-1363BC2C82DD}"/>
          </ac:picMkLst>
        </pc:picChg>
        <pc:picChg chg="del">
          <ac:chgData name="Valava Sambandam Rani (Student)" userId="7254be55-c117-4139-aa40-e03b7ec4a5d6" providerId="ADAL" clId="{54B35F65-B87A-43AE-B066-3B34E9A603A2}" dt="2023-09-23T18:56:36.967" v="803" actId="478"/>
          <ac:picMkLst>
            <pc:docMk/>
            <pc:sldMk cId="1338109101" sldId="364"/>
            <ac:picMk id="27" creationId="{6F959A3A-3850-0384-4EE5-CB8B2507796D}"/>
          </ac:picMkLst>
        </pc:picChg>
      </pc:sldChg>
      <pc:sldChg chg="addSp delSp modSp add mod">
        <pc:chgData name="Valava Sambandam Rani (Student)" userId="7254be55-c117-4139-aa40-e03b7ec4a5d6" providerId="ADAL" clId="{54B35F65-B87A-43AE-B066-3B34E9A603A2}" dt="2023-09-26T01:51:31.556" v="10214" actId="1076"/>
        <pc:sldMkLst>
          <pc:docMk/>
          <pc:sldMk cId="330162442" sldId="365"/>
        </pc:sldMkLst>
        <pc:spChg chg="mod">
          <ac:chgData name="Valava Sambandam Rani (Student)" userId="7254be55-c117-4139-aa40-e03b7ec4a5d6" providerId="ADAL" clId="{54B35F65-B87A-43AE-B066-3B34E9A603A2}" dt="2023-09-23T18:57:03.464" v="818" actId="20577"/>
          <ac:spMkLst>
            <pc:docMk/>
            <pc:sldMk cId="330162442" sldId="365"/>
            <ac:spMk id="2" creationId="{85981DF4-9F6F-152E-99DC-516969C91C9F}"/>
          </ac:spMkLst>
        </pc:spChg>
        <pc:spChg chg="add del mod">
          <ac:chgData name="Valava Sambandam Rani (Student)" userId="7254be55-c117-4139-aa40-e03b7ec4a5d6" providerId="ADAL" clId="{54B35F65-B87A-43AE-B066-3B34E9A603A2}" dt="2023-09-26T01:31:08.263" v="9827" actId="478"/>
          <ac:spMkLst>
            <pc:docMk/>
            <pc:sldMk cId="330162442" sldId="365"/>
            <ac:spMk id="3" creationId="{FCD83500-5881-D969-F476-80E9367B89E4}"/>
          </ac:spMkLst>
        </pc:spChg>
        <pc:spChg chg="add del mod">
          <ac:chgData name="Valava Sambandam Rani (Student)" userId="7254be55-c117-4139-aa40-e03b7ec4a5d6" providerId="ADAL" clId="{54B35F65-B87A-43AE-B066-3B34E9A603A2}" dt="2023-09-26T01:31:09.086" v="9828" actId="478"/>
          <ac:spMkLst>
            <pc:docMk/>
            <pc:sldMk cId="330162442" sldId="365"/>
            <ac:spMk id="5" creationId="{4B73B954-9573-A807-80CE-992975BD87B2}"/>
          </ac:spMkLst>
        </pc:spChg>
        <pc:spChg chg="del mod ord">
          <ac:chgData name="Valava Sambandam Rani (Student)" userId="7254be55-c117-4139-aa40-e03b7ec4a5d6" providerId="ADAL" clId="{54B35F65-B87A-43AE-B066-3B34E9A603A2}" dt="2023-09-24T21:11:04.448" v="5546" actId="478"/>
          <ac:spMkLst>
            <pc:docMk/>
            <pc:sldMk cId="330162442" sldId="365"/>
            <ac:spMk id="5" creationId="{9E971713-0A56-6055-DCCF-65067421165B}"/>
          </ac:spMkLst>
        </pc:spChg>
        <pc:spChg chg="add del mod">
          <ac:chgData name="Valava Sambandam Rani (Student)" userId="7254be55-c117-4139-aa40-e03b7ec4a5d6" providerId="ADAL" clId="{54B35F65-B87A-43AE-B066-3B34E9A603A2}" dt="2023-09-26T01:32:36.957" v="9839" actId="1076"/>
          <ac:spMkLst>
            <pc:docMk/>
            <pc:sldMk cId="330162442" sldId="365"/>
            <ac:spMk id="6" creationId="{99F3FD6C-6973-86CA-8D02-218059354FF9}"/>
          </ac:spMkLst>
        </pc:spChg>
        <pc:spChg chg="add del mod">
          <ac:chgData name="Valava Sambandam Rani (Student)" userId="7254be55-c117-4139-aa40-e03b7ec4a5d6" providerId="ADAL" clId="{54B35F65-B87A-43AE-B066-3B34E9A603A2}" dt="2023-09-26T01:30:57.760" v="9825" actId="478"/>
          <ac:spMkLst>
            <pc:docMk/>
            <pc:sldMk cId="330162442" sldId="365"/>
            <ac:spMk id="8" creationId="{62D43869-C886-9CA2-855A-9C689C4564D1}"/>
          </ac:spMkLst>
        </pc:spChg>
        <pc:spChg chg="add del mod">
          <ac:chgData name="Valava Sambandam Rani (Student)" userId="7254be55-c117-4139-aa40-e03b7ec4a5d6" providerId="ADAL" clId="{54B35F65-B87A-43AE-B066-3B34E9A603A2}" dt="2023-09-26T00:33:28.155" v="9715" actId="478"/>
          <ac:spMkLst>
            <pc:docMk/>
            <pc:sldMk cId="330162442" sldId="365"/>
            <ac:spMk id="14" creationId="{1FF81102-2C0C-5B18-AD07-33721FC1D34B}"/>
          </ac:spMkLst>
        </pc:spChg>
        <pc:spChg chg="del">
          <ac:chgData name="Valava Sambandam Rani (Student)" userId="7254be55-c117-4139-aa40-e03b7ec4a5d6" providerId="ADAL" clId="{54B35F65-B87A-43AE-B066-3B34E9A603A2}" dt="2023-09-24T21:11:08.103" v="5547" actId="478"/>
          <ac:spMkLst>
            <pc:docMk/>
            <pc:sldMk cId="330162442" sldId="365"/>
            <ac:spMk id="15" creationId="{6CAEBD43-8B46-5E9D-99C2-10CB1F364BFA}"/>
          </ac:spMkLst>
        </pc:spChg>
        <pc:spChg chg="add del mod">
          <ac:chgData name="Valava Sambandam Rani (Student)" userId="7254be55-c117-4139-aa40-e03b7ec4a5d6" providerId="ADAL" clId="{54B35F65-B87A-43AE-B066-3B34E9A603A2}" dt="2023-09-26T00:33:24.965" v="9713" actId="478"/>
          <ac:spMkLst>
            <pc:docMk/>
            <pc:sldMk cId="330162442" sldId="365"/>
            <ac:spMk id="16" creationId="{7E42950F-CAA3-A14D-5402-397EF835E2B9}"/>
          </ac:spMkLst>
        </pc:spChg>
        <pc:spChg chg="add del mod">
          <ac:chgData name="Valava Sambandam Rani (Student)" userId="7254be55-c117-4139-aa40-e03b7ec4a5d6" providerId="ADAL" clId="{54B35F65-B87A-43AE-B066-3B34E9A603A2}" dt="2023-09-26T00:33:26.645" v="9714" actId="478"/>
          <ac:spMkLst>
            <pc:docMk/>
            <pc:sldMk cId="330162442" sldId="365"/>
            <ac:spMk id="17" creationId="{C53910A6-B4C8-0677-8883-D16F8D9143D5}"/>
          </ac:spMkLst>
        </pc:spChg>
        <pc:spChg chg="mod">
          <ac:chgData name="Valava Sambandam Rani (Student)" userId="7254be55-c117-4139-aa40-e03b7ec4a5d6" providerId="ADAL" clId="{54B35F65-B87A-43AE-B066-3B34E9A603A2}" dt="2023-09-24T21:11:30.702" v="5550" actId="1076"/>
          <ac:spMkLst>
            <pc:docMk/>
            <pc:sldMk cId="330162442" sldId="365"/>
            <ac:spMk id="22" creationId="{EB855BF0-952C-227D-680F-4F4300025CF0}"/>
          </ac:spMkLst>
        </pc:spChg>
        <pc:spChg chg="mod">
          <ac:chgData name="Valava Sambandam Rani (Student)" userId="7254be55-c117-4139-aa40-e03b7ec4a5d6" providerId="ADAL" clId="{54B35F65-B87A-43AE-B066-3B34E9A603A2}" dt="2023-09-24T21:11:30.702" v="5550" actId="1076"/>
          <ac:spMkLst>
            <pc:docMk/>
            <pc:sldMk cId="330162442" sldId="365"/>
            <ac:spMk id="25" creationId="{FC1ECE65-C68E-B753-F3D4-FCFBD58B0DA1}"/>
          </ac:spMkLst>
        </pc:spChg>
        <pc:spChg chg="mod">
          <ac:chgData name="Valava Sambandam Rani (Student)" userId="7254be55-c117-4139-aa40-e03b7ec4a5d6" providerId="ADAL" clId="{54B35F65-B87A-43AE-B066-3B34E9A603A2}" dt="2023-09-26T01:51:31.556" v="10214" actId="1076"/>
          <ac:spMkLst>
            <pc:docMk/>
            <pc:sldMk cId="330162442" sldId="365"/>
            <ac:spMk id="29" creationId="{68FC8CCD-CFB1-CD91-B222-9DB99F8B30E6}"/>
          </ac:spMkLst>
        </pc:spChg>
        <pc:grpChg chg="add mod">
          <ac:chgData name="Valava Sambandam Rani (Student)" userId="7254be55-c117-4139-aa40-e03b7ec4a5d6" providerId="ADAL" clId="{54B35F65-B87A-43AE-B066-3B34E9A603A2}" dt="2023-09-23T19:32:17.220" v="946" actId="164"/>
          <ac:grpSpMkLst>
            <pc:docMk/>
            <pc:sldMk cId="330162442" sldId="365"/>
            <ac:grpSpMk id="13" creationId="{A9BD3048-3FBB-744C-8452-A3E42FD95B53}"/>
          </ac:grpSpMkLst>
        </pc:grpChg>
        <pc:picChg chg="add mod ord">
          <ac:chgData name="Valava Sambandam Rani (Student)" userId="7254be55-c117-4139-aa40-e03b7ec4a5d6" providerId="ADAL" clId="{54B35F65-B87A-43AE-B066-3B34E9A603A2}" dt="2023-09-24T21:18:58.820" v="5798" actId="167"/>
          <ac:picMkLst>
            <pc:docMk/>
            <pc:sldMk cId="330162442" sldId="365"/>
            <ac:picMk id="4" creationId="{6FDF4B04-E343-C10F-06DB-2C16B324D064}"/>
          </ac:picMkLst>
        </pc:picChg>
        <pc:picChg chg="add mod ord">
          <ac:chgData name="Valava Sambandam Rani (Student)" userId="7254be55-c117-4139-aa40-e03b7ec4a5d6" providerId="ADAL" clId="{54B35F65-B87A-43AE-B066-3B34E9A603A2}" dt="2023-09-24T21:11:30.702" v="5550" actId="1076"/>
          <ac:picMkLst>
            <pc:docMk/>
            <pc:sldMk cId="330162442" sldId="365"/>
            <ac:picMk id="7" creationId="{823E9E6C-838B-272A-3F8B-E2780AD51797}"/>
          </ac:picMkLst>
        </pc:picChg>
        <pc:picChg chg="add mod ord">
          <ac:chgData name="Valava Sambandam Rani (Student)" userId="7254be55-c117-4139-aa40-e03b7ec4a5d6" providerId="ADAL" clId="{54B35F65-B87A-43AE-B066-3B34E9A603A2}" dt="2023-09-24T21:11:30.702" v="5550" actId="1076"/>
          <ac:picMkLst>
            <pc:docMk/>
            <pc:sldMk cId="330162442" sldId="365"/>
            <ac:picMk id="9" creationId="{B89C4590-CCE7-525F-0CC2-421B1562C2B7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9:32:17.220" v="946" actId="164"/>
          <ac:picMkLst>
            <pc:docMk/>
            <pc:sldMk cId="330162442" sldId="365"/>
            <ac:picMk id="10" creationId="{33476870-CBE0-ED53-907E-BBD77EA31B97}"/>
          </ac:picMkLst>
        </pc:picChg>
        <pc:picChg chg="add mod">
          <ac:chgData name="Valava Sambandam Rani (Student)" userId="7254be55-c117-4139-aa40-e03b7ec4a5d6" providerId="ADAL" clId="{54B35F65-B87A-43AE-B066-3B34E9A603A2}" dt="2023-09-23T19:32:17.220" v="946" actId="164"/>
          <ac:picMkLst>
            <pc:docMk/>
            <pc:sldMk cId="330162442" sldId="365"/>
            <ac:picMk id="12" creationId="{B4E6DE57-E341-8900-2016-5C06DE1307F7}"/>
          </ac:picMkLst>
        </pc:picChg>
      </pc:sldChg>
      <pc:sldChg chg="addSp delSp modSp add mod">
        <pc:chgData name="Valava Sambandam Rani (Student)" userId="7254be55-c117-4139-aa40-e03b7ec4a5d6" providerId="ADAL" clId="{54B35F65-B87A-43AE-B066-3B34E9A603A2}" dt="2023-09-26T01:33:06.405" v="9844" actId="1076"/>
        <pc:sldMkLst>
          <pc:docMk/>
          <pc:sldMk cId="765009923" sldId="366"/>
        </pc:sldMkLst>
        <pc:spChg chg="mod">
          <ac:chgData name="Valava Sambandam Rani (Student)" userId="7254be55-c117-4139-aa40-e03b7ec4a5d6" providerId="ADAL" clId="{54B35F65-B87A-43AE-B066-3B34E9A603A2}" dt="2023-09-23T18:57:07.556" v="825" actId="20577"/>
          <ac:spMkLst>
            <pc:docMk/>
            <pc:sldMk cId="765009923" sldId="366"/>
            <ac:spMk id="2" creationId="{85981DF4-9F6F-152E-99DC-516969C91C9F}"/>
          </ac:spMkLst>
        </pc:spChg>
        <pc:spChg chg="add del mod">
          <ac:chgData name="Valava Sambandam Rani (Student)" userId="7254be55-c117-4139-aa40-e03b7ec4a5d6" providerId="ADAL" clId="{54B35F65-B87A-43AE-B066-3B34E9A603A2}" dt="2023-09-26T01:32:42.664" v="9840" actId="478"/>
          <ac:spMkLst>
            <pc:docMk/>
            <pc:sldMk cId="765009923" sldId="366"/>
            <ac:spMk id="3" creationId="{88529FC5-7B0E-200D-AAE0-42C5E19C4212}"/>
          </ac:spMkLst>
        </pc:spChg>
        <pc:spChg chg="add del mod">
          <ac:chgData name="Valava Sambandam Rani (Student)" userId="7254be55-c117-4139-aa40-e03b7ec4a5d6" providerId="ADAL" clId="{54B35F65-B87A-43AE-B066-3B34E9A603A2}" dt="2023-09-26T01:32:44.142" v="9841" actId="478"/>
          <ac:spMkLst>
            <pc:docMk/>
            <pc:sldMk cId="765009923" sldId="366"/>
            <ac:spMk id="5" creationId="{438059A4-EF4F-0B43-EC96-FCA26CCEB9AC}"/>
          </ac:spMkLst>
        </pc:spChg>
        <pc:spChg chg="del mod">
          <ac:chgData name="Valava Sambandam Rani (Student)" userId="7254be55-c117-4139-aa40-e03b7ec4a5d6" providerId="ADAL" clId="{54B35F65-B87A-43AE-B066-3B34E9A603A2}" dt="2023-09-24T21:33:29.478" v="6015" actId="478"/>
          <ac:spMkLst>
            <pc:docMk/>
            <pc:sldMk cId="765009923" sldId="366"/>
            <ac:spMk id="5" creationId="{9E971713-0A56-6055-DCCF-65067421165B}"/>
          </ac:spMkLst>
        </pc:spChg>
        <pc:spChg chg="add mod">
          <ac:chgData name="Valava Sambandam Rani (Student)" userId="7254be55-c117-4139-aa40-e03b7ec4a5d6" providerId="ADAL" clId="{54B35F65-B87A-43AE-B066-3B34E9A603A2}" dt="2023-09-26T01:33:01.333" v="9843" actId="1076"/>
          <ac:spMkLst>
            <pc:docMk/>
            <pc:sldMk cId="765009923" sldId="366"/>
            <ac:spMk id="6" creationId="{271173B2-F4D5-AD6D-4D62-F979CD26DF29}"/>
          </ac:spMkLst>
        </pc:spChg>
        <pc:spChg chg="add mod">
          <ac:chgData name="Valava Sambandam Rani (Student)" userId="7254be55-c117-4139-aa40-e03b7ec4a5d6" providerId="ADAL" clId="{54B35F65-B87A-43AE-B066-3B34E9A603A2}" dt="2023-09-26T01:33:06.405" v="9844" actId="1076"/>
          <ac:spMkLst>
            <pc:docMk/>
            <pc:sldMk cId="765009923" sldId="366"/>
            <ac:spMk id="8" creationId="{4141A485-8F24-4BB7-0857-9FE726289D22}"/>
          </ac:spMkLst>
        </pc:spChg>
        <pc:spChg chg="add del mod">
          <ac:chgData name="Valava Sambandam Rani (Student)" userId="7254be55-c117-4139-aa40-e03b7ec4a5d6" providerId="ADAL" clId="{54B35F65-B87A-43AE-B066-3B34E9A603A2}" dt="2023-09-26T01:06:14.465" v="9736" actId="478"/>
          <ac:spMkLst>
            <pc:docMk/>
            <pc:sldMk cId="765009923" sldId="366"/>
            <ac:spMk id="14" creationId="{9978A123-7D1A-86BF-4EB2-2CDE9CE81A96}"/>
          </ac:spMkLst>
        </pc:spChg>
        <pc:spChg chg="del">
          <ac:chgData name="Valava Sambandam Rani (Student)" userId="7254be55-c117-4139-aa40-e03b7ec4a5d6" providerId="ADAL" clId="{54B35F65-B87A-43AE-B066-3B34E9A603A2}" dt="2023-09-24T21:33:31.148" v="6016" actId="478"/>
          <ac:spMkLst>
            <pc:docMk/>
            <pc:sldMk cId="765009923" sldId="366"/>
            <ac:spMk id="15" creationId="{6CAEBD43-8B46-5E9D-99C2-10CB1F364BFA}"/>
          </ac:spMkLst>
        </pc:spChg>
        <pc:spChg chg="add del mod">
          <ac:chgData name="Valava Sambandam Rani (Student)" userId="7254be55-c117-4139-aa40-e03b7ec4a5d6" providerId="ADAL" clId="{54B35F65-B87A-43AE-B066-3B34E9A603A2}" dt="2023-09-26T01:06:10.592" v="9734" actId="478"/>
          <ac:spMkLst>
            <pc:docMk/>
            <pc:sldMk cId="765009923" sldId="366"/>
            <ac:spMk id="16" creationId="{BAA71C4D-8A3F-8F10-AE48-CCD614D75620}"/>
          </ac:spMkLst>
        </pc:spChg>
        <pc:spChg chg="add del mod">
          <ac:chgData name="Valava Sambandam Rani (Student)" userId="7254be55-c117-4139-aa40-e03b7ec4a5d6" providerId="ADAL" clId="{54B35F65-B87A-43AE-B066-3B34E9A603A2}" dt="2023-09-26T01:06:12.769" v="9735" actId="478"/>
          <ac:spMkLst>
            <pc:docMk/>
            <pc:sldMk cId="765009923" sldId="366"/>
            <ac:spMk id="17" creationId="{F1AFF32C-8288-0C00-130E-EB71ACEF2E31}"/>
          </ac:spMkLst>
        </pc:spChg>
        <pc:spChg chg="mod">
          <ac:chgData name="Valava Sambandam Rani (Student)" userId="7254be55-c117-4139-aa40-e03b7ec4a5d6" providerId="ADAL" clId="{54B35F65-B87A-43AE-B066-3B34E9A603A2}" dt="2023-09-24T21:33:57.308" v="6018" actId="1076"/>
          <ac:spMkLst>
            <pc:docMk/>
            <pc:sldMk cId="765009923" sldId="366"/>
            <ac:spMk id="22" creationId="{EB855BF0-952C-227D-680F-4F4300025CF0}"/>
          </ac:spMkLst>
        </pc:spChg>
        <pc:spChg chg="mod">
          <ac:chgData name="Valava Sambandam Rani (Student)" userId="7254be55-c117-4139-aa40-e03b7ec4a5d6" providerId="ADAL" clId="{54B35F65-B87A-43AE-B066-3B34E9A603A2}" dt="2023-09-24T21:34:08.163" v="6020" actId="1076"/>
          <ac:spMkLst>
            <pc:docMk/>
            <pc:sldMk cId="765009923" sldId="366"/>
            <ac:spMk id="25" creationId="{FC1ECE65-C68E-B753-F3D4-FCFBD58B0DA1}"/>
          </ac:spMkLst>
        </pc:spChg>
        <pc:spChg chg="mod">
          <ac:chgData name="Valava Sambandam Rani (Student)" userId="7254be55-c117-4139-aa40-e03b7ec4a5d6" providerId="ADAL" clId="{54B35F65-B87A-43AE-B066-3B34E9A603A2}" dt="2023-09-26T01:05:59.400" v="9733" actId="1076"/>
          <ac:spMkLst>
            <pc:docMk/>
            <pc:sldMk cId="765009923" sldId="366"/>
            <ac:spMk id="29" creationId="{68FC8CCD-CFB1-CD91-B222-9DB99F8B30E6}"/>
          </ac:spMkLst>
        </pc:spChg>
        <pc:grpChg chg="add mod ord">
          <ac:chgData name="Valava Sambandam Rani (Student)" userId="7254be55-c117-4139-aa40-e03b7ec4a5d6" providerId="ADAL" clId="{54B35F65-B87A-43AE-B066-3B34E9A603A2}" dt="2023-09-24T21:31:28.124" v="5998" actId="167"/>
          <ac:grpSpMkLst>
            <pc:docMk/>
            <pc:sldMk cId="765009923" sldId="366"/>
            <ac:grpSpMk id="13" creationId="{67934814-7421-6A1C-7DA6-E9CC18C4E3BE}"/>
          </ac:grpSpMkLst>
        </pc:grpChg>
        <pc:picChg chg="add mod ord">
          <ac:chgData name="Valava Sambandam Rani (Student)" userId="7254be55-c117-4139-aa40-e03b7ec4a5d6" providerId="ADAL" clId="{54B35F65-B87A-43AE-B066-3B34E9A603A2}" dt="2023-09-24T21:34:20.908" v="6023" actId="14100"/>
          <ac:picMkLst>
            <pc:docMk/>
            <pc:sldMk cId="765009923" sldId="366"/>
            <ac:picMk id="4" creationId="{B0EF0335-9DF0-4C71-CEEA-206E916E4038}"/>
          </ac:picMkLst>
        </pc:picChg>
        <pc:picChg chg="add mod ord">
          <ac:chgData name="Valava Sambandam Rani (Student)" userId="7254be55-c117-4139-aa40-e03b7ec4a5d6" providerId="ADAL" clId="{54B35F65-B87A-43AE-B066-3B34E9A603A2}" dt="2023-09-24T21:34:08.163" v="6020" actId="1076"/>
          <ac:picMkLst>
            <pc:docMk/>
            <pc:sldMk cId="765009923" sldId="366"/>
            <ac:picMk id="7" creationId="{82451452-1F53-2308-1378-7C6E90814B61}"/>
          </ac:picMkLst>
        </pc:picChg>
        <pc:picChg chg="add mod ord">
          <ac:chgData name="Valava Sambandam Rani (Student)" userId="7254be55-c117-4139-aa40-e03b7ec4a5d6" providerId="ADAL" clId="{54B35F65-B87A-43AE-B066-3B34E9A603A2}" dt="2023-09-24T21:33:57.308" v="6018" actId="1076"/>
          <ac:picMkLst>
            <pc:docMk/>
            <pc:sldMk cId="765009923" sldId="366"/>
            <ac:picMk id="9" creationId="{174CB560-B66A-50CC-BAA1-B45EF0CA7B54}"/>
          </ac:picMkLst>
        </pc:picChg>
        <pc:picChg chg="add mod modCrop">
          <ac:chgData name="Valava Sambandam Rani (Student)" userId="7254be55-c117-4139-aa40-e03b7ec4a5d6" providerId="ADAL" clId="{54B35F65-B87A-43AE-B066-3B34E9A603A2}" dt="2023-09-23T19:32:09.403" v="945" actId="164"/>
          <ac:picMkLst>
            <pc:docMk/>
            <pc:sldMk cId="765009923" sldId="366"/>
            <ac:picMk id="10" creationId="{2B21D767-4196-0EB3-1CFE-8F9395260BA2}"/>
          </ac:picMkLst>
        </pc:picChg>
        <pc:picChg chg="add mod">
          <ac:chgData name="Valava Sambandam Rani (Student)" userId="7254be55-c117-4139-aa40-e03b7ec4a5d6" providerId="ADAL" clId="{54B35F65-B87A-43AE-B066-3B34E9A603A2}" dt="2023-09-23T19:32:09.403" v="945" actId="164"/>
          <ac:picMkLst>
            <pc:docMk/>
            <pc:sldMk cId="765009923" sldId="366"/>
            <ac:picMk id="12" creationId="{F0C60EFB-4E0A-F58D-8BBA-141B8E087196}"/>
          </ac:picMkLst>
        </pc:picChg>
      </pc:sldChg>
      <pc:sldChg chg="addSp delSp modSp add del mod">
        <pc:chgData name="Valava Sambandam Rani (Student)" userId="7254be55-c117-4139-aa40-e03b7ec4a5d6" providerId="ADAL" clId="{54B35F65-B87A-43AE-B066-3B34E9A603A2}" dt="2023-09-26T01:09:44.175" v="9762" actId="1076"/>
        <pc:sldMkLst>
          <pc:docMk/>
          <pc:sldMk cId="1809925225" sldId="367"/>
        </pc:sldMkLst>
        <pc:spChg chg="mod">
          <ac:chgData name="Valava Sambandam Rani (Student)" userId="7254be55-c117-4139-aa40-e03b7ec4a5d6" providerId="ADAL" clId="{54B35F65-B87A-43AE-B066-3B34E9A603A2}" dt="2023-09-24T22:21:28.145" v="6416" actId="255"/>
          <ac:spMkLst>
            <pc:docMk/>
            <pc:sldMk cId="1809925225" sldId="367"/>
            <ac:spMk id="2" creationId="{95852A70-B416-5201-2579-65F3E1C2DF20}"/>
          </ac:spMkLst>
        </pc:spChg>
        <pc:spChg chg="mod">
          <ac:chgData name="Valava Sambandam Rani (Student)" userId="7254be55-c117-4139-aa40-e03b7ec4a5d6" providerId="ADAL" clId="{54B35F65-B87A-43AE-B066-3B34E9A603A2}" dt="2023-09-26T01:07:18.871" v="9745" actId="6549"/>
          <ac:spMkLst>
            <pc:docMk/>
            <pc:sldMk cId="1809925225" sldId="367"/>
            <ac:spMk id="3" creationId="{B21897AC-A8E8-3363-EBE3-4695F0E1D3B2}"/>
          </ac:spMkLst>
        </pc:spChg>
        <pc:spChg chg="del mod">
          <ac:chgData name="Valava Sambandam Rani (Student)" userId="7254be55-c117-4139-aa40-e03b7ec4a5d6" providerId="ADAL" clId="{54B35F65-B87A-43AE-B066-3B34E9A603A2}" dt="2023-09-24T22:27:18.081" v="6614" actId="478"/>
          <ac:spMkLst>
            <pc:docMk/>
            <pc:sldMk cId="1809925225" sldId="367"/>
            <ac:spMk id="4" creationId="{E6FAFAA9-C39A-21D1-6795-78BA8DF1F6D4}"/>
          </ac:spMkLst>
        </pc:spChg>
        <pc:spChg chg="add mod">
          <ac:chgData name="Valava Sambandam Rani (Student)" userId="7254be55-c117-4139-aa40-e03b7ec4a5d6" providerId="ADAL" clId="{54B35F65-B87A-43AE-B066-3B34E9A603A2}" dt="2023-09-24T07:31:58.636" v="1778" actId="14100"/>
          <ac:spMkLst>
            <pc:docMk/>
            <pc:sldMk cId="1809925225" sldId="367"/>
            <ac:spMk id="12" creationId="{D812B2E9-C907-2A5A-F18E-A684B3DF3828}"/>
          </ac:spMkLst>
        </pc:spChg>
        <pc:spChg chg="add del mod">
          <ac:chgData name="Valava Sambandam Rani (Student)" userId="7254be55-c117-4139-aa40-e03b7ec4a5d6" providerId="ADAL" clId="{54B35F65-B87A-43AE-B066-3B34E9A603A2}" dt="2023-09-26T01:09:42.546" v="9761" actId="478"/>
          <ac:spMkLst>
            <pc:docMk/>
            <pc:sldMk cId="1809925225" sldId="367"/>
            <ac:spMk id="21" creationId="{A0A14E00-7B42-C404-55C2-C80DE0A15042}"/>
          </ac:spMkLst>
        </pc:spChg>
        <pc:spChg chg="add del mod">
          <ac:chgData name="Valava Sambandam Rani (Student)" userId="7254be55-c117-4139-aa40-e03b7ec4a5d6" providerId="ADAL" clId="{54B35F65-B87A-43AE-B066-3B34E9A603A2}" dt="2023-09-26T01:09:40.962" v="9760" actId="478"/>
          <ac:spMkLst>
            <pc:docMk/>
            <pc:sldMk cId="1809925225" sldId="367"/>
            <ac:spMk id="22" creationId="{85BB9DBF-4BAD-CC5C-0078-1101242AB651}"/>
          </ac:spMkLst>
        </pc:spChg>
        <pc:picChg chg="add mod">
          <ac:chgData name="Valava Sambandam Rani (Student)" userId="7254be55-c117-4139-aa40-e03b7ec4a5d6" providerId="ADAL" clId="{54B35F65-B87A-43AE-B066-3B34E9A603A2}" dt="2023-09-26T01:09:44.175" v="9762" actId="1076"/>
          <ac:picMkLst>
            <pc:docMk/>
            <pc:sldMk cId="1809925225" sldId="367"/>
            <ac:picMk id="6" creationId="{43BA71B6-4CFF-3758-3EB5-E51A43A11A9A}"/>
          </ac:picMkLst>
        </pc:picChg>
        <pc:picChg chg="add mod">
          <ac:chgData name="Valava Sambandam Rani (Student)" userId="7254be55-c117-4139-aa40-e03b7ec4a5d6" providerId="ADAL" clId="{54B35F65-B87A-43AE-B066-3B34E9A603A2}" dt="2023-09-24T07:31:24.492" v="1773" actId="1076"/>
          <ac:picMkLst>
            <pc:docMk/>
            <pc:sldMk cId="1809925225" sldId="367"/>
            <ac:picMk id="8" creationId="{71140EA9-E1EE-67C0-D46B-3E6BD3B45467}"/>
          </ac:picMkLst>
        </pc:picChg>
        <pc:picChg chg="del">
          <ac:chgData name="Valava Sambandam Rani (Student)" userId="7254be55-c117-4139-aa40-e03b7ec4a5d6" providerId="ADAL" clId="{54B35F65-B87A-43AE-B066-3B34E9A603A2}" dt="2023-09-24T07:15:05.209" v="1703" actId="478"/>
          <ac:picMkLst>
            <pc:docMk/>
            <pc:sldMk cId="1809925225" sldId="367"/>
            <ac:picMk id="10" creationId="{41024A7D-55DD-98AC-B62D-1F8392109B69}"/>
          </ac:picMkLst>
        </pc:picChg>
        <pc:picChg chg="add mod">
          <ac:chgData name="Valava Sambandam Rani (Student)" userId="7254be55-c117-4139-aa40-e03b7ec4a5d6" providerId="ADAL" clId="{54B35F65-B87A-43AE-B066-3B34E9A603A2}" dt="2023-09-24T07:32:19.072" v="1783" actId="208"/>
          <ac:picMkLst>
            <pc:docMk/>
            <pc:sldMk cId="1809925225" sldId="367"/>
            <ac:picMk id="11" creationId="{F9C5DB65-6667-A398-E2CE-C33ED7521AE0}"/>
          </ac:picMkLst>
        </pc:picChg>
        <pc:cxnChg chg="add mod">
          <ac:chgData name="Valava Sambandam Rani (Student)" userId="7254be55-c117-4139-aa40-e03b7ec4a5d6" providerId="ADAL" clId="{54B35F65-B87A-43AE-B066-3B34E9A603A2}" dt="2023-09-24T07:32:05.860" v="1780" actId="14100"/>
          <ac:cxnSpMkLst>
            <pc:docMk/>
            <pc:sldMk cId="1809925225" sldId="367"/>
            <ac:cxnSpMk id="13" creationId="{080A6A47-EFD7-0868-CBAA-4E36E3496776}"/>
          </ac:cxnSpMkLst>
        </pc:cxnChg>
        <pc:cxnChg chg="add mod">
          <ac:chgData name="Valava Sambandam Rani (Student)" userId="7254be55-c117-4139-aa40-e03b7ec4a5d6" providerId="ADAL" clId="{54B35F65-B87A-43AE-B066-3B34E9A603A2}" dt="2023-09-24T07:32:14.412" v="1782" actId="14100"/>
          <ac:cxnSpMkLst>
            <pc:docMk/>
            <pc:sldMk cId="1809925225" sldId="367"/>
            <ac:cxnSpMk id="14" creationId="{1C8C50B9-1B13-7AD9-FD18-05D0536C2A69}"/>
          </ac:cxnSpMkLst>
        </pc:cxnChg>
      </pc:sldChg>
      <pc:sldChg chg="addSp delSp modSp add mod">
        <pc:chgData name="Valava Sambandam Rani (Student)" userId="7254be55-c117-4139-aa40-e03b7ec4a5d6" providerId="ADAL" clId="{54B35F65-B87A-43AE-B066-3B34E9A603A2}" dt="2023-09-26T01:33:46.031" v="9854" actId="478"/>
        <pc:sldMkLst>
          <pc:docMk/>
          <pc:sldMk cId="261951977" sldId="368"/>
        </pc:sldMkLst>
        <pc:spChg chg="mod">
          <ac:chgData name="Valava Sambandam Rani (Student)" userId="7254be55-c117-4139-aa40-e03b7ec4a5d6" providerId="ADAL" clId="{54B35F65-B87A-43AE-B066-3B34E9A603A2}" dt="2023-09-24T22:22:01.857" v="6427" actId="255"/>
          <ac:spMkLst>
            <pc:docMk/>
            <pc:sldMk cId="261951977" sldId="368"/>
            <ac:spMk id="2" creationId="{95852A70-B416-5201-2579-65F3E1C2DF20}"/>
          </ac:spMkLst>
        </pc:spChg>
        <pc:spChg chg="add del mod">
          <ac:chgData name="Valava Sambandam Rani (Student)" userId="7254be55-c117-4139-aa40-e03b7ec4a5d6" providerId="ADAL" clId="{54B35F65-B87A-43AE-B066-3B34E9A603A2}" dt="2023-09-26T01:33:44.896" v="9853" actId="478"/>
          <ac:spMkLst>
            <pc:docMk/>
            <pc:sldMk cId="261951977" sldId="368"/>
            <ac:spMk id="3" creationId="{5C64450A-0D42-3DB6-DAD8-B4D0AD0FA55F}"/>
          </ac:spMkLst>
        </pc:spChg>
        <pc:spChg chg="del mod">
          <ac:chgData name="Valava Sambandam Rani (Student)" userId="7254be55-c117-4139-aa40-e03b7ec4a5d6" providerId="ADAL" clId="{54B35F65-B87A-43AE-B066-3B34E9A603A2}" dt="2023-09-24T22:36:34.920" v="6817" actId="478"/>
          <ac:spMkLst>
            <pc:docMk/>
            <pc:sldMk cId="261951977" sldId="368"/>
            <ac:spMk id="3" creationId="{B21897AC-A8E8-3363-EBE3-4695F0E1D3B2}"/>
          </ac:spMkLst>
        </pc:spChg>
        <pc:spChg chg="add del mod">
          <ac:chgData name="Valava Sambandam Rani (Student)" userId="7254be55-c117-4139-aa40-e03b7ec4a5d6" providerId="ADAL" clId="{54B35F65-B87A-43AE-B066-3B34E9A603A2}" dt="2023-09-26T01:33:46.031" v="9854" actId="478"/>
          <ac:spMkLst>
            <pc:docMk/>
            <pc:sldMk cId="261951977" sldId="368"/>
            <ac:spMk id="4" creationId="{6F88FC87-9312-15E9-5DFF-90387D9D0BBA}"/>
          </ac:spMkLst>
        </pc:spChg>
        <pc:spChg chg="del mod">
          <ac:chgData name="Valava Sambandam Rani (Student)" userId="7254be55-c117-4139-aa40-e03b7ec4a5d6" providerId="ADAL" clId="{54B35F65-B87A-43AE-B066-3B34E9A603A2}" dt="2023-09-24T22:32:17.984" v="6704" actId="478"/>
          <ac:spMkLst>
            <pc:docMk/>
            <pc:sldMk cId="261951977" sldId="368"/>
            <ac:spMk id="4" creationId="{E6FAFAA9-C39A-21D1-6795-78BA8DF1F6D4}"/>
          </ac:spMkLst>
        </pc:spChg>
        <pc:spChg chg="add mod">
          <ac:chgData name="Valava Sambandam Rani (Student)" userId="7254be55-c117-4139-aa40-e03b7ec4a5d6" providerId="ADAL" clId="{54B35F65-B87A-43AE-B066-3B34E9A603A2}" dt="2023-09-26T01:33:40.134" v="9851" actId="1076"/>
          <ac:spMkLst>
            <pc:docMk/>
            <pc:sldMk cId="261951977" sldId="368"/>
            <ac:spMk id="5" creationId="{2B80A265-2D5C-EB6C-A5CC-C7E1DB374075}"/>
          </ac:spMkLst>
        </pc:spChg>
        <pc:spChg chg="add del mod">
          <ac:chgData name="Valava Sambandam Rani (Student)" userId="7254be55-c117-4139-aa40-e03b7ec4a5d6" providerId="ADAL" clId="{54B35F65-B87A-43AE-B066-3B34E9A603A2}" dt="2023-09-26T01:33:43.448" v="9852" actId="478"/>
          <ac:spMkLst>
            <pc:docMk/>
            <pc:sldMk cId="261951977" sldId="368"/>
            <ac:spMk id="7" creationId="{529BFB9E-D13C-8E1A-95A1-05C8319534D4}"/>
          </ac:spMkLst>
        </pc:spChg>
        <pc:spChg chg="add mod">
          <ac:chgData name="Valava Sambandam Rani (Student)" userId="7254be55-c117-4139-aa40-e03b7ec4a5d6" providerId="ADAL" clId="{54B35F65-B87A-43AE-B066-3B34E9A603A2}" dt="2023-09-24T07:35:33.605" v="1811" actId="1076"/>
          <ac:spMkLst>
            <pc:docMk/>
            <pc:sldMk cId="261951977" sldId="368"/>
            <ac:spMk id="11" creationId="{DBA2801A-EF57-F33A-94EF-08A956CF8EC8}"/>
          </ac:spMkLst>
        </pc:spChg>
        <pc:spChg chg="add del mod">
          <ac:chgData name="Valava Sambandam Rani (Student)" userId="7254be55-c117-4139-aa40-e03b7ec4a5d6" providerId="ADAL" clId="{54B35F65-B87A-43AE-B066-3B34E9A603A2}" dt="2023-09-26T01:09:46.616" v="9763" actId="478"/>
          <ac:spMkLst>
            <pc:docMk/>
            <pc:sldMk cId="261951977" sldId="368"/>
            <ac:spMk id="16" creationId="{36588A1D-784F-4356-D834-B32FC2E4C5DE}"/>
          </ac:spMkLst>
        </pc:spChg>
        <pc:spChg chg="add del mod">
          <ac:chgData name="Valava Sambandam Rani (Student)" userId="7254be55-c117-4139-aa40-e03b7ec4a5d6" providerId="ADAL" clId="{54B35F65-B87A-43AE-B066-3B34E9A603A2}" dt="2023-09-26T01:09:50.137" v="9764" actId="478"/>
          <ac:spMkLst>
            <pc:docMk/>
            <pc:sldMk cId="261951977" sldId="368"/>
            <ac:spMk id="17" creationId="{F511D688-8904-CEBC-F160-E1B4FF05A24B}"/>
          </ac:spMkLst>
        </pc:spChg>
        <pc:spChg chg="add mod">
          <ac:chgData name="Valava Sambandam Rani (Student)" userId="7254be55-c117-4139-aa40-e03b7ec4a5d6" providerId="ADAL" clId="{54B35F65-B87A-43AE-B066-3B34E9A603A2}" dt="2023-09-26T01:07:24.807" v="9746" actId="1076"/>
          <ac:spMkLst>
            <pc:docMk/>
            <pc:sldMk cId="261951977" sldId="368"/>
            <ac:spMk id="18" creationId="{E29BFDA7-F65D-7DC3-C926-5F240D94A417}"/>
          </ac:spMkLst>
        </pc:spChg>
        <pc:picChg chg="add mod">
          <ac:chgData name="Valava Sambandam Rani (Student)" userId="7254be55-c117-4139-aa40-e03b7ec4a5d6" providerId="ADAL" clId="{54B35F65-B87A-43AE-B066-3B34E9A603A2}" dt="2023-09-24T07:33:30.468" v="1793" actId="1076"/>
          <ac:picMkLst>
            <pc:docMk/>
            <pc:sldMk cId="261951977" sldId="368"/>
            <ac:picMk id="6" creationId="{D3A03534-F65E-4455-18B8-552CE910EF53}"/>
          </ac:picMkLst>
        </pc:picChg>
        <pc:picChg chg="add mod">
          <ac:chgData name="Valava Sambandam Rani (Student)" userId="7254be55-c117-4139-aa40-e03b7ec4a5d6" providerId="ADAL" clId="{54B35F65-B87A-43AE-B066-3B34E9A603A2}" dt="2023-09-24T07:35:33.605" v="1811" actId="1076"/>
          <ac:picMkLst>
            <pc:docMk/>
            <pc:sldMk cId="261951977" sldId="368"/>
            <ac:picMk id="8" creationId="{56DD6A97-3A10-B499-AC31-902E3C831DC2}"/>
          </ac:picMkLst>
        </pc:picChg>
        <pc:picChg chg="add mod">
          <ac:chgData name="Valava Sambandam Rani (Student)" userId="7254be55-c117-4139-aa40-e03b7ec4a5d6" providerId="ADAL" clId="{54B35F65-B87A-43AE-B066-3B34E9A603A2}" dt="2023-09-24T07:35:33.605" v="1811" actId="1076"/>
          <ac:picMkLst>
            <pc:docMk/>
            <pc:sldMk cId="261951977" sldId="368"/>
            <ac:picMk id="10" creationId="{53B9D343-E780-30D7-4322-A9483AB0CDF4}"/>
          </ac:picMkLst>
        </pc:picChg>
        <pc:cxnChg chg="add mod">
          <ac:chgData name="Valava Sambandam Rani (Student)" userId="7254be55-c117-4139-aa40-e03b7ec4a5d6" providerId="ADAL" clId="{54B35F65-B87A-43AE-B066-3B34E9A603A2}" dt="2023-09-24T07:35:33.605" v="1811" actId="1076"/>
          <ac:cxnSpMkLst>
            <pc:docMk/>
            <pc:sldMk cId="261951977" sldId="368"/>
            <ac:cxnSpMk id="12" creationId="{4F3594CD-5EBE-9C74-DB33-6857D1E20CB9}"/>
          </ac:cxnSpMkLst>
        </pc:cxnChg>
        <pc:cxnChg chg="add mod">
          <ac:chgData name="Valava Sambandam Rani (Student)" userId="7254be55-c117-4139-aa40-e03b7ec4a5d6" providerId="ADAL" clId="{54B35F65-B87A-43AE-B066-3B34E9A603A2}" dt="2023-09-24T07:35:33.605" v="1811" actId="1076"/>
          <ac:cxnSpMkLst>
            <pc:docMk/>
            <pc:sldMk cId="261951977" sldId="368"/>
            <ac:cxnSpMk id="13" creationId="{58580C8E-A0D5-C651-41E9-1C40CBA5AFA0}"/>
          </ac:cxnSpMkLst>
        </pc:cxnChg>
      </pc:sldChg>
      <pc:sldChg chg="addSp delSp modSp add mod">
        <pc:chgData name="Valava Sambandam Rani (Student)" userId="7254be55-c117-4139-aa40-e03b7ec4a5d6" providerId="ADAL" clId="{54B35F65-B87A-43AE-B066-3B34E9A603A2}" dt="2023-09-26T01:57:24.368" v="10227" actId="108"/>
        <pc:sldMkLst>
          <pc:docMk/>
          <pc:sldMk cId="3918495552" sldId="369"/>
        </pc:sldMkLst>
        <pc:spChg chg="mod">
          <ac:chgData name="Valava Sambandam Rani (Student)" userId="7254be55-c117-4139-aa40-e03b7ec4a5d6" providerId="ADAL" clId="{54B35F65-B87A-43AE-B066-3B34E9A603A2}" dt="2023-09-24T22:22:19.821" v="6434" actId="255"/>
          <ac:spMkLst>
            <pc:docMk/>
            <pc:sldMk cId="3918495552" sldId="369"/>
            <ac:spMk id="2" creationId="{95852A70-B416-5201-2579-65F3E1C2DF20}"/>
          </ac:spMkLst>
        </pc:spChg>
        <pc:spChg chg="add del mod">
          <ac:chgData name="Valava Sambandam Rani (Student)" userId="7254be55-c117-4139-aa40-e03b7ec4a5d6" providerId="ADAL" clId="{54B35F65-B87A-43AE-B066-3B34E9A603A2}" dt="2023-09-26T01:33:53.472" v="9855" actId="478"/>
          <ac:spMkLst>
            <pc:docMk/>
            <pc:sldMk cId="3918495552" sldId="369"/>
            <ac:spMk id="3" creationId="{93E1C730-C272-2B61-729B-42AC2783BA23}"/>
          </ac:spMkLst>
        </pc:spChg>
        <pc:spChg chg="del mod">
          <ac:chgData name="Valava Sambandam Rani (Student)" userId="7254be55-c117-4139-aa40-e03b7ec4a5d6" providerId="ADAL" clId="{54B35F65-B87A-43AE-B066-3B34E9A603A2}" dt="2023-09-24T23:17:00.269" v="7031" actId="478"/>
          <ac:spMkLst>
            <pc:docMk/>
            <pc:sldMk cId="3918495552" sldId="369"/>
            <ac:spMk id="3" creationId="{B21897AC-A8E8-3363-EBE3-4695F0E1D3B2}"/>
          </ac:spMkLst>
        </pc:spChg>
        <pc:spChg chg="add del mod">
          <ac:chgData name="Valava Sambandam Rani (Student)" userId="7254be55-c117-4139-aa40-e03b7ec4a5d6" providerId="ADAL" clId="{54B35F65-B87A-43AE-B066-3B34E9A603A2}" dt="2023-09-26T01:33:55.071" v="9856" actId="478"/>
          <ac:spMkLst>
            <pc:docMk/>
            <pc:sldMk cId="3918495552" sldId="369"/>
            <ac:spMk id="4" creationId="{5D6B6B9F-EBE8-3F10-F4E3-1E33A54748FC}"/>
          </ac:spMkLst>
        </pc:spChg>
        <pc:spChg chg="del mod">
          <ac:chgData name="Valava Sambandam Rani (Student)" userId="7254be55-c117-4139-aa40-e03b7ec4a5d6" providerId="ADAL" clId="{54B35F65-B87A-43AE-B066-3B34E9A603A2}" dt="2023-09-24T23:17:50.636" v="7042" actId="478"/>
          <ac:spMkLst>
            <pc:docMk/>
            <pc:sldMk cId="3918495552" sldId="369"/>
            <ac:spMk id="4" creationId="{E6FAFAA9-C39A-21D1-6795-78BA8DF1F6D4}"/>
          </ac:spMkLst>
        </pc:spChg>
        <pc:spChg chg="add mod">
          <ac:chgData name="Valava Sambandam Rani (Student)" userId="7254be55-c117-4139-aa40-e03b7ec4a5d6" providerId="ADAL" clId="{54B35F65-B87A-43AE-B066-3B34E9A603A2}" dt="2023-09-26T01:34:00.069" v="9858" actId="1076"/>
          <ac:spMkLst>
            <pc:docMk/>
            <pc:sldMk cId="3918495552" sldId="369"/>
            <ac:spMk id="5" creationId="{13E9934D-859B-D247-CF8D-F381F9621B1D}"/>
          </ac:spMkLst>
        </pc:spChg>
        <pc:spChg chg="add mod">
          <ac:chgData name="Valava Sambandam Rani (Student)" userId="7254be55-c117-4139-aa40-e03b7ec4a5d6" providerId="ADAL" clId="{54B35F65-B87A-43AE-B066-3B34E9A603A2}" dt="2023-09-26T01:50:20.244" v="10210" actId="1076"/>
          <ac:spMkLst>
            <pc:docMk/>
            <pc:sldMk cId="3918495552" sldId="369"/>
            <ac:spMk id="7" creationId="{24D723D7-3EE8-A11A-CB52-CC7913EAB6CD}"/>
          </ac:spMkLst>
        </pc:spChg>
        <pc:spChg chg="add mod">
          <ac:chgData name="Valava Sambandam Rani (Student)" userId="7254be55-c117-4139-aa40-e03b7ec4a5d6" providerId="ADAL" clId="{54B35F65-B87A-43AE-B066-3B34E9A603A2}" dt="2023-09-24T07:40:42.340" v="1830" actId="1076"/>
          <ac:spMkLst>
            <pc:docMk/>
            <pc:sldMk cId="3918495552" sldId="369"/>
            <ac:spMk id="11" creationId="{1868E9F7-1300-69D8-40AF-A5ED792A4819}"/>
          </ac:spMkLst>
        </pc:spChg>
        <pc:spChg chg="add mod">
          <ac:chgData name="Valava Sambandam Rani (Student)" userId="7254be55-c117-4139-aa40-e03b7ec4a5d6" providerId="ADAL" clId="{54B35F65-B87A-43AE-B066-3B34E9A603A2}" dt="2023-09-26T01:57:24.368" v="10227" actId="108"/>
          <ac:spMkLst>
            <pc:docMk/>
            <pc:sldMk cId="3918495552" sldId="369"/>
            <ac:spMk id="19" creationId="{8A5DCE1D-FB9D-4BA2-0D06-BDBEF6A6B999}"/>
          </ac:spMkLst>
        </pc:spChg>
        <pc:spChg chg="add del mod">
          <ac:chgData name="Valava Sambandam Rani (Student)" userId="7254be55-c117-4139-aa40-e03b7ec4a5d6" providerId="ADAL" clId="{54B35F65-B87A-43AE-B066-3B34E9A603A2}" dt="2023-09-26T01:09:54.010" v="9766" actId="478"/>
          <ac:spMkLst>
            <pc:docMk/>
            <pc:sldMk cId="3918495552" sldId="369"/>
            <ac:spMk id="20" creationId="{583502AE-1133-CB1F-0DE1-8E72D4CE62A2}"/>
          </ac:spMkLst>
        </pc:spChg>
        <pc:spChg chg="add del mod">
          <ac:chgData name="Valava Sambandam Rani (Student)" userId="7254be55-c117-4139-aa40-e03b7ec4a5d6" providerId="ADAL" clId="{54B35F65-B87A-43AE-B066-3B34E9A603A2}" dt="2023-09-26T01:09:52.690" v="9765" actId="478"/>
          <ac:spMkLst>
            <pc:docMk/>
            <pc:sldMk cId="3918495552" sldId="369"/>
            <ac:spMk id="21" creationId="{C82B138C-EFC7-6A2D-B8FA-F1F891CA80FD}"/>
          </ac:spMkLst>
        </pc:spChg>
        <pc:picChg chg="add mod modCrop">
          <ac:chgData name="Valava Sambandam Rani (Student)" userId="7254be55-c117-4139-aa40-e03b7ec4a5d6" providerId="ADAL" clId="{54B35F65-B87A-43AE-B066-3B34E9A603A2}" dt="2023-09-24T07:35:55.012" v="1813" actId="1076"/>
          <ac:picMkLst>
            <pc:docMk/>
            <pc:sldMk cId="3918495552" sldId="369"/>
            <ac:picMk id="6" creationId="{B60B42A3-85BF-2344-F2A8-E80AEA62CAC5}"/>
          </ac:picMkLst>
        </pc:picChg>
        <pc:picChg chg="add mod">
          <ac:chgData name="Valava Sambandam Rani (Student)" userId="7254be55-c117-4139-aa40-e03b7ec4a5d6" providerId="ADAL" clId="{54B35F65-B87A-43AE-B066-3B34E9A603A2}" dt="2023-09-26T01:28:28.611" v="9797" actId="1076"/>
          <ac:picMkLst>
            <pc:docMk/>
            <pc:sldMk cId="3918495552" sldId="369"/>
            <ac:picMk id="8" creationId="{4ACBC570-93D2-028A-2751-3F80587CE512}"/>
          </ac:picMkLst>
        </pc:picChg>
        <pc:picChg chg="add mod">
          <ac:chgData name="Valava Sambandam Rani (Student)" userId="7254be55-c117-4139-aa40-e03b7ec4a5d6" providerId="ADAL" clId="{54B35F65-B87A-43AE-B066-3B34E9A603A2}" dt="2023-09-24T07:36:42.915" v="1824" actId="1076"/>
          <ac:picMkLst>
            <pc:docMk/>
            <pc:sldMk cId="3918495552" sldId="369"/>
            <ac:picMk id="10" creationId="{5B73B228-7284-E471-D60E-A6EB1AD1B2FE}"/>
          </ac:picMkLst>
        </pc:picChg>
        <pc:cxnChg chg="add mod">
          <ac:chgData name="Valava Sambandam Rani (Student)" userId="7254be55-c117-4139-aa40-e03b7ec4a5d6" providerId="ADAL" clId="{54B35F65-B87A-43AE-B066-3B34E9A603A2}" dt="2023-09-24T07:40:59.123" v="1834" actId="14100"/>
          <ac:cxnSpMkLst>
            <pc:docMk/>
            <pc:sldMk cId="3918495552" sldId="369"/>
            <ac:cxnSpMk id="12" creationId="{9748E680-45DF-EBA2-897C-A44D7071278F}"/>
          </ac:cxnSpMkLst>
        </pc:cxnChg>
        <pc:cxnChg chg="add mod">
          <ac:chgData name="Valava Sambandam Rani (Student)" userId="7254be55-c117-4139-aa40-e03b7ec4a5d6" providerId="ADAL" clId="{54B35F65-B87A-43AE-B066-3B34E9A603A2}" dt="2023-09-24T07:40:54.307" v="1833" actId="14100"/>
          <ac:cxnSpMkLst>
            <pc:docMk/>
            <pc:sldMk cId="3918495552" sldId="369"/>
            <ac:cxnSpMk id="13" creationId="{6A42AB09-F30B-8897-A7A8-2D5CB886F8D4}"/>
          </ac:cxnSpMkLst>
        </pc:cxnChg>
      </pc:sldChg>
      <pc:sldChg chg="del">
        <pc:chgData name="Valava Sambandam Rani (Student)" userId="7254be55-c117-4139-aa40-e03b7ec4a5d6" providerId="ADAL" clId="{54B35F65-B87A-43AE-B066-3B34E9A603A2}" dt="2023-09-24T22:29:16.339" v="6665" actId="47"/>
        <pc:sldMkLst>
          <pc:docMk/>
          <pc:sldMk cId="2301359923" sldId="370"/>
        </pc:sldMkLst>
      </pc:sldChg>
      <pc:sldChg chg="addSp delSp modSp add mod">
        <pc:chgData name="Valava Sambandam Rani (Student)" userId="7254be55-c117-4139-aa40-e03b7ec4a5d6" providerId="ADAL" clId="{54B35F65-B87A-43AE-B066-3B34E9A603A2}" dt="2023-09-26T01:53:38.639" v="10223" actId="20577"/>
        <pc:sldMkLst>
          <pc:docMk/>
          <pc:sldMk cId="3521883399" sldId="370"/>
        </pc:sldMkLst>
        <pc:spChg chg="mod">
          <ac:chgData name="Valava Sambandam Rani (Student)" userId="7254be55-c117-4139-aa40-e03b7ec4a5d6" providerId="ADAL" clId="{54B35F65-B87A-43AE-B066-3B34E9A603A2}" dt="2023-09-26T01:53:38.639" v="10223" actId="20577"/>
          <ac:spMkLst>
            <pc:docMk/>
            <pc:sldMk cId="3521883399" sldId="370"/>
            <ac:spMk id="2" creationId="{95852A70-B416-5201-2579-65F3E1C2DF20}"/>
          </ac:spMkLst>
        </pc:spChg>
        <pc:spChg chg="del">
          <ac:chgData name="Valava Sambandam Rani (Student)" userId="7254be55-c117-4139-aa40-e03b7ec4a5d6" providerId="ADAL" clId="{54B35F65-B87A-43AE-B066-3B34E9A603A2}" dt="2023-09-26T00:23:27.622" v="9552" actId="478"/>
          <ac:spMkLst>
            <pc:docMk/>
            <pc:sldMk cId="3521883399" sldId="370"/>
            <ac:spMk id="15" creationId="{0BE73DBD-D334-B172-9894-065A54D0D51A}"/>
          </ac:spMkLst>
        </pc:spChg>
        <pc:spChg chg="del">
          <ac:chgData name="Valava Sambandam Rani (Student)" userId="7254be55-c117-4139-aa40-e03b7ec4a5d6" providerId="ADAL" clId="{54B35F65-B87A-43AE-B066-3B34E9A603A2}" dt="2023-09-26T00:23:33.622" v="9556" actId="478"/>
          <ac:spMkLst>
            <pc:docMk/>
            <pc:sldMk cId="3521883399" sldId="370"/>
            <ac:spMk id="16" creationId="{34615810-BE80-16D2-1D7A-734A11008D1D}"/>
          </ac:spMkLst>
        </pc:spChg>
        <pc:spChg chg="mod">
          <ac:chgData name="Valava Sambandam Rani (Student)" userId="7254be55-c117-4139-aa40-e03b7ec4a5d6" providerId="ADAL" clId="{54B35F65-B87A-43AE-B066-3B34E9A603A2}" dt="2023-09-26T01:10:33.879" v="9767" actId="1076"/>
          <ac:spMkLst>
            <pc:docMk/>
            <pc:sldMk cId="3521883399" sldId="370"/>
            <ac:spMk id="18" creationId="{DA1E9249-3029-249B-4989-246AA63E3CA3}"/>
          </ac:spMkLst>
        </pc:spChg>
        <pc:spChg chg="del">
          <ac:chgData name="Valava Sambandam Rani (Student)" userId="7254be55-c117-4139-aa40-e03b7ec4a5d6" providerId="ADAL" clId="{54B35F65-B87A-43AE-B066-3B34E9A603A2}" dt="2023-09-26T00:23:30.429" v="9554" actId="478"/>
          <ac:spMkLst>
            <pc:docMk/>
            <pc:sldMk cId="3521883399" sldId="370"/>
            <ac:spMk id="24" creationId="{20112323-8C0F-F189-F49A-F65D281C5506}"/>
          </ac:spMkLst>
        </pc:spChg>
        <pc:spChg chg="del">
          <ac:chgData name="Valava Sambandam Rani (Student)" userId="7254be55-c117-4139-aa40-e03b7ec4a5d6" providerId="ADAL" clId="{54B35F65-B87A-43AE-B066-3B34E9A603A2}" dt="2023-09-26T00:23:35.127" v="9557" actId="478"/>
          <ac:spMkLst>
            <pc:docMk/>
            <pc:sldMk cId="3521883399" sldId="370"/>
            <ac:spMk id="25" creationId="{7B9EED2A-C175-62A7-820C-F8155F1120E6}"/>
          </ac:spMkLst>
        </pc:spChg>
        <pc:grpChg chg="del">
          <ac:chgData name="Valava Sambandam Rani (Student)" userId="7254be55-c117-4139-aa40-e03b7ec4a5d6" providerId="ADAL" clId="{54B35F65-B87A-43AE-B066-3B34E9A603A2}" dt="2023-09-26T00:23:26.276" v="9551" actId="478"/>
          <ac:grpSpMkLst>
            <pc:docMk/>
            <pc:sldMk cId="3521883399" sldId="370"/>
            <ac:grpSpMk id="21" creationId="{F1EDDA95-664D-8E0E-167F-251126DF328F}"/>
          </ac:grpSpMkLst>
        </pc:grpChg>
        <pc:graphicFrameChg chg="mod">
          <ac:chgData name="Valava Sambandam Rani (Student)" userId="7254be55-c117-4139-aa40-e03b7ec4a5d6" providerId="ADAL" clId="{54B35F65-B87A-43AE-B066-3B34E9A603A2}" dt="2023-09-26T00:25:30.667" v="9600" actId="1076"/>
          <ac:graphicFrameMkLst>
            <pc:docMk/>
            <pc:sldMk cId="3521883399" sldId="370"/>
            <ac:graphicFrameMk id="17" creationId="{2B6CF61E-4B70-23DD-3067-18A02B8C7C05}"/>
          </ac:graphicFrameMkLst>
        </pc:graphicFrameChg>
        <pc:picChg chg="add mod ord">
          <ac:chgData name="Valava Sambandam Rani (Student)" userId="7254be55-c117-4139-aa40-e03b7ec4a5d6" providerId="ADAL" clId="{54B35F65-B87A-43AE-B066-3B34E9A603A2}" dt="2023-09-26T00:25:42.643" v="9602" actId="167"/>
          <ac:picMkLst>
            <pc:docMk/>
            <pc:sldMk cId="3521883399" sldId="370"/>
            <ac:picMk id="3" creationId="{5D367021-9795-0417-5DBE-5C0F760D96A1}"/>
          </ac:picMkLst>
        </pc:picChg>
        <pc:picChg chg="del">
          <ac:chgData name="Valava Sambandam Rani (Student)" userId="7254be55-c117-4139-aa40-e03b7ec4a5d6" providerId="ADAL" clId="{54B35F65-B87A-43AE-B066-3B34E9A603A2}" dt="2023-09-26T00:23:31.766" v="9555" actId="478"/>
          <ac:picMkLst>
            <pc:docMk/>
            <pc:sldMk cId="3521883399" sldId="370"/>
            <ac:picMk id="4" creationId="{F5AABB89-2440-D735-31E7-B7DD69A88777}"/>
          </ac:picMkLst>
        </pc:picChg>
        <pc:picChg chg="del">
          <ac:chgData name="Valava Sambandam Rani (Student)" userId="7254be55-c117-4139-aa40-e03b7ec4a5d6" providerId="ADAL" clId="{54B35F65-B87A-43AE-B066-3B34E9A603A2}" dt="2023-09-26T00:23:28.389" v="9553" actId="478"/>
          <ac:picMkLst>
            <pc:docMk/>
            <pc:sldMk cId="3521883399" sldId="370"/>
            <ac:picMk id="23" creationId="{2FCB1598-1347-7523-74BF-5F3D920F7FF0}"/>
          </ac:picMkLst>
        </pc:picChg>
      </pc:sldChg>
      <pc:sldMasterChg chg="modSldLayout">
        <pc:chgData name="Valava Sambandam Rani (Student)" userId="7254be55-c117-4139-aa40-e03b7ec4a5d6" providerId="ADAL" clId="{54B35F65-B87A-43AE-B066-3B34E9A603A2}" dt="2023-09-24T12:35:40.547" v="3313" actId="20577"/>
        <pc:sldMasterMkLst>
          <pc:docMk/>
          <pc:sldMasterMk cId="960085607" sldId="2147483672"/>
        </pc:sldMasterMkLst>
        <pc:sldLayoutChg chg="modSp mod">
          <pc:chgData name="Valava Sambandam Rani (Student)" userId="7254be55-c117-4139-aa40-e03b7ec4a5d6" providerId="ADAL" clId="{54B35F65-B87A-43AE-B066-3B34E9A603A2}" dt="2023-09-24T12:35:40.547" v="3313" actId="20577"/>
          <pc:sldLayoutMkLst>
            <pc:docMk/>
            <pc:sldMasterMk cId="960085607" sldId="2147483672"/>
            <pc:sldLayoutMk cId="3040795228" sldId="2147483674"/>
          </pc:sldLayoutMkLst>
          <pc:spChg chg="mod">
            <ac:chgData name="Valava Sambandam Rani (Student)" userId="7254be55-c117-4139-aa40-e03b7ec4a5d6" providerId="ADAL" clId="{54B35F65-B87A-43AE-B066-3B34E9A603A2}" dt="2023-09-24T12:35:40.547" v="3313" actId="20577"/>
            <ac:spMkLst>
              <pc:docMk/>
              <pc:sldMasterMk cId="960085607" sldId="2147483672"/>
              <pc:sldLayoutMk cId="3040795228" sldId="2147483674"/>
              <ac:spMk id="40" creationId="{9CD68D57-B762-574F-BE08-21283706B22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mines0-my.sharepoint.com/personal/valavasambandamrani_mines_edu/Documents/D%20Drive/Project%20Work/CANFSA%20Meeting/GANTT%20CHAR_ValavaTxls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'[GANTT CHAR_ValavaTxlsx.xlsx]Sheet1'!$B$1</c:f>
              <c:strCache>
                <c:ptCount val="1"/>
                <c:pt idx="0">
                  <c:v>Start Date</c:v>
                </c:pt>
              </c:strCache>
            </c:strRef>
          </c:tx>
          <c:spPr>
            <a:solidFill>
              <a:schemeClr val="bg1">
                <a:alpha val="0"/>
              </a:schemeClr>
            </a:solidFill>
            <a:ln>
              <a:noFill/>
            </a:ln>
          </c:spPr>
          <c:invertIfNegative val="0"/>
          <c:cat>
            <c:strRef>
              <c:f>'[GANTT CHAR_ValavaTxlsx.xlsx]Sheet1'!$A$2:$A$10</c:f>
              <c:strCache>
                <c:ptCount val="9"/>
                <c:pt idx="0">
                  <c:v>Coursework</c:v>
                </c:pt>
                <c:pt idx="1">
                  <c:v>Literature Survey</c:v>
                </c:pt>
                <c:pt idx="2">
                  <c:v>Develop Heat Treatment Matrix</c:v>
                </c:pt>
                <c:pt idx="3">
                  <c:v>Quenching step</c:v>
                </c:pt>
                <c:pt idx="4">
                  <c:v>Microstructural Characterization</c:v>
                </c:pt>
                <c:pt idx="5">
                  <c:v>Partitioning Step</c:v>
                </c:pt>
                <c:pt idx="6">
                  <c:v>Heat Treatments on novel β-Ti alloys</c:v>
                </c:pt>
                <c:pt idx="7">
                  <c:v>Mechanical Characterization</c:v>
                </c:pt>
                <c:pt idx="8">
                  <c:v>PhD Thesis</c:v>
                </c:pt>
              </c:strCache>
            </c:strRef>
          </c:cat>
          <c:val>
            <c:numRef>
              <c:f>'[GANTT CHAR_ValavaTxlsx.xlsx]Sheet1'!$B$2:$B$10</c:f>
              <c:numCache>
                <c:formatCode>[$-409]mmm\-yy;@</c:formatCode>
                <c:ptCount val="9"/>
                <c:pt idx="0">
                  <c:v>44409</c:v>
                </c:pt>
                <c:pt idx="1">
                  <c:v>44788</c:v>
                </c:pt>
                <c:pt idx="2">
                  <c:v>44788</c:v>
                </c:pt>
                <c:pt idx="3">
                  <c:v>44819</c:v>
                </c:pt>
                <c:pt idx="4">
                  <c:v>44819</c:v>
                </c:pt>
                <c:pt idx="5">
                  <c:v>45017</c:v>
                </c:pt>
                <c:pt idx="6">
                  <c:v>44621</c:v>
                </c:pt>
                <c:pt idx="7">
                  <c:v>45017</c:v>
                </c:pt>
                <c:pt idx="8">
                  <c:v>45658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A9-477E-94D9-9DBBB5912BC0}"/>
            </c:ext>
          </c:extLst>
        </c:ser>
        <c:ser>
          <c:idx val="1"/>
          <c:order val="1"/>
          <c:tx>
            <c:strRef>
              <c:f>'[GANTT CHAR_ValavaTxlsx.xlsx]Sheet1'!$E$1</c:f>
              <c:strCache>
                <c:ptCount val="1"/>
                <c:pt idx="0">
                  <c:v>days complete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'[GANTT CHAR_ValavaTxlsx.xlsx]Sheet1'!$A$2:$A$10</c:f>
              <c:strCache>
                <c:ptCount val="9"/>
                <c:pt idx="0">
                  <c:v>Coursework</c:v>
                </c:pt>
                <c:pt idx="1">
                  <c:v>Literature Survey</c:v>
                </c:pt>
                <c:pt idx="2">
                  <c:v>Develop Heat Treatment Matrix</c:v>
                </c:pt>
                <c:pt idx="3">
                  <c:v>Quenching step</c:v>
                </c:pt>
                <c:pt idx="4">
                  <c:v>Microstructural Characterization</c:v>
                </c:pt>
                <c:pt idx="5">
                  <c:v>Partitioning Step</c:v>
                </c:pt>
                <c:pt idx="6">
                  <c:v>Heat Treatments on novel β-Ti alloys</c:v>
                </c:pt>
                <c:pt idx="7">
                  <c:v>Mechanical Characterization</c:v>
                </c:pt>
                <c:pt idx="8">
                  <c:v>PhD Thesis</c:v>
                </c:pt>
              </c:strCache>
            </c:strRef>
          </c:cat>
          <c:val>
            <c:numRef>
              <c:f>'[GANTT CHAR_ValavaTxlsx.xlsx]Sheet1'!$E$2:$E$10</c:f>
              <c:numCache>
                <c:formatCode>General</c:formatCode>
                <c:ptCount val="9"/>
                <c:pt idx="0">
                  <c:v>572.85</c:v>
                </c:pt>
                <c:pt idx="1">
                  <c:v>517.5</c:v>
                </c:pt>
                <c:pt idx="2">
                  <c:v>190.8</c:v>
                </c:pt>
                <c:pt idx="3">
                  <c:v>329.6</c:v>
                </c:pt>
                <c:pt idx="4">
                  <c:v>269.39999999999998</c:v>
                </c:pt>
                <c:pt idx="5">
                  <c:v>97.600000000000009</c:v>
                </c:pt>
                <c:pt idx="6">
                  <c:v>118.80000000000001</c:v>
                </c:pt>
                <c:pt idx="7">
                  <c:v>128.20000000000002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A9-477E-94D9-9DBBB5912BC0}"/>
            </c:ext>
          </c:extLst>
        </c:ser>
        <c:ser>
          <c:idx val="2"/>
          <c:order val="2"/>
          <c:tx>
            <c:strRef>
              <c:f>'[GANTT CHAR_ValavaTxlsx.xlsx]Sheet1'!$F$1</c:f>
              <c:strCache>
                <c:ptCount val="1"/>
                <c:pt idx="0">
                  <c:v>days left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'[GANTT CHAR_ValavaTxlsx.xlsx]Sheet1'!$A$2:$A$10</c:f>
              <c:strCache>
                <c:ptCount val="9"/>
                <c:pt idx="0">
                  <c:v>Coursework</c:v>
                </c:pt>
                <c:pt idx="1">
                  <c:v>Literature Survey</c:v>
                </c:pt>
                <c:pt idx="2">
                  <c:v>Develop Heat Treatment Matrix</c:v>
                </c:pt>
                <c:pt idx="3">
                  <c:v>Quenching step</c:v>
                </c:pt>
                <c:pt idx="4">
                  <c:v>Microstructural Characterization</c:v>
                </c:pt>
                <c:pt idx="5">
                  <c:v>Partitioning Step</c:v>
                </c:pt>
                <c:pt idx="6">
                  <c:v>Heat Treatments on novel β-Ti alloys</c:v>
                </c:pt>
                <c:pt idx="7">
                  <c:v>Mechanical Characterization</c:v>
                </c:pt>
                <c:pt idx="8">
                  <c:v>PhD Thesis</c:v>
                </c:pt>
              </c:strCache>
            </c:strRef>
          </c:cat>
          <c:val>
            <c:numRef>
              <c:f>'[GANTT CHAR_ValavaTxlsx.xlsx]Sheet1'!$F$2:$F$10</c:f>
              <c:numCache>
                <c:formatCode>General</c:formatCode>
                <c:ptCount val="9"/>
                <c:pt idx="0">
                  <c:v>282.14999999999998</c:v>
                </c:pt>
                <c:pt idx="1">
                  <c:v>517.5</c:v>
                </c:pt>
                <c:pt idx="2">
                  <c:v>21.199999999999989</c:v>
                </c:pt>
                <c:pt idx="3">
                  <c:v>82.399999999999977</c:v>
                </c:pt>
                <c:pt idx="4">
                  <c:v>628.6</c:v>
                </c:pt>
                <c:pt idx="5">
                  <c:v>146.39999999999998</c:v>
                </c:pt>
                <c:pt idx="6">
                  <c:v>1069.2</c:v>
                </c:pt>
                <c:pt idx="7">
                  <c:v>512.79999999999995</c:v>
                </c:pt>
                <c:pt idx="8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A9-477E-94D9-9DBBB5912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362240"/>
        <c:axId val="68363776"/>
      </c:barChart>
      <c:catAx>
        <c:axId val="68362240"/>
        <c:scaling>
          <c:orientation val="maxMin"/>
        </c:scaling>
        <c:delete val="0"/>
        <c:axPos val="l"/>
        <c:numFmt formatCode="@" sourceLinked="0"/>
        <c:majorTickMark val="out"/>
        <c:minorTickMark val="none"/>
        <c:tickLblPos val="nextTo"/>
        <c:crossAx val="68363776"/>
        <c:crossesAt val="44350"/>
        <c:auto val="0"/>
        <c:lblAlgn val="ctr"/>
        <c:lblOffset val="100"/>
        <c:tickLblSkip val="1"/>
        <c:tickMarkSkip val="1"/>
        <c:noMultiLvlLbl val="0"/>
      </c:catAx>
      <c:valAx>
        <c:axId val="68363776"/>
        <c:scaling>
          <c:orientation val="minMax"/>
          <c:max val="45900"/>
          <c:min val="44350"/>
        </c:scaling>
        <c:delete val="0"/>
        <c:axPos val="t"/>
        <c:majorGridlines/>
        <c:numFmt formatCode="[$-409]mmm\-yy;@" sourceLinked="1"/>
        <c:majorTickMark val="out"/>
        <c:minorTickMark val="none"/>
        <c:tickLblPos val="nextTo"/>
        <c:txPr>
          <a:bodyPr rot="-2700000"/>
          <a:lstStyle/>
          <a:p>
            <a:pPr>
              <a:defRPr b="1"/>
            </a:pPr>
            <a:endParaRPr lang="en-US"/>
          </a:p>
        </c:txPr>
        <c:crossAx val="68362240"/>
        <c:crosses val="autoZero"/>
        <c:crossBetween val="between"/>
        <c:majorUnit val="90"/>
        <c:min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4798A-FF81-5040-9640-11AB8659EF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C8CE1-FDA3-654E-8D31-AB0ED93C2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9A276-F04F-2F4B-A560-3783E49B860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B4C89-D4E4-7642-B0A2-84BCCF4097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45E87-5D1F-134D-A688-E7F8A3C3C5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2629E-C23D-D442-9A32-E239DBE75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63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7DA2D-6159-7A43-9EF4-3D42B7B50481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57CB1-A0D7-AB42-8BE3-772F25BE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DE335-1E48-4C41-9574-1DBB07D74F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6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DE335-1E48-4C41-9574-1DBB07D74F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57CB1-A0D7-AB42-8BE3-772F25BEDB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5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57CB1-A0D7-AB42-8BE3-772F25BEDB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2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57CB1-A0D7-AB42-8BE3-772F25BEDB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6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57CB1-A0D7-AB42-8BE3-772F25BEDB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2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F0CF7-6066-DA41-BED1-97032812FF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3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DC75072-390E-CC48-899C-FB31D6085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804" y="1560650"/>
            <a:ext cx="11508336" cy="9628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i="1">
                <a:solidFill>
                  <a:srgbClr val="2C4D9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1D4679E-DF26-7849-B382-A49E19964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427" y="4338659"/>
            <a:ext cx="11508336" cy="1440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14D3C8E-DB1A-8249-B377-B63D51445809}"/>
              </a:ext>
            </a:extLst>
          </p:cNvPr>
          <p:cNvSpPr txBox="1">
            <a:spLocks/>
          </p:cNvSpPr>
          <p:nvPr userDrawn="1"/>
        </p:nvSpPr>
        <p:spPr>
          <a:xfrm>
            <a:off x="302588" y="267671"/>
            <a:ext cx="11604552" cy="94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baseline="0">
                <a:solidFill>
                  <a:srgbClr val="4C78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3000" i="1" dirty="0">
                <a:solidFill>
                  <a:schemeClr val="tx1"/>
                </a:solidFill>
              </a:rPr>
              <a:t>Center</a:t>
            </a:r>
            <a:r>
              <a:rPr lang="en-US" sz="3000" i="1" baseline="0" dirty="0">
                <a:solidFill>
                  <a:schemeClr val="tx1"/>
                </a:solidFill>
              </a:rPr>
              <a:t> for Advanced</a:t>
            </a:r>
          </a:p>
          <a:p>
            <a:pPr algn="r"/>
            <a:r>
              <a:rPr lang="en-US" sz="3000" i="1" baseline="0" dirty="0">
                <a:solidFill>
                  <a:schemeClr val="tx1"/>
                </a:solidFill>
              </a:rPr>
              <a:t>Non-Ferrous Structural Alloys</a:t>
            </a:r>
          </a:p>
          <a:p>
            <a:pPr algn="r"/>
            <a:r>
              <a:rPr lang="en-US" sz="1700" i="1" baseline="0" dirty="0">
                <a:solidFill>
                  <a:schemeClr val="tx1"/>
                </a:solidFill>
              </a:rPr>
              <a:t>An Industry/University Cooperative Research Center</a:t>
            </a:r>
            <a:endParaRPr lang="en-US" sz="1700" i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A59E5A-F536-AF48-B36C-DA13F04BCD62}"/>
              </a:ext>
            </a:extLst>
          </p:cNvPr>
          <p:cNvSpPr/>
          <p:nvPr userDrawn="1"/>
        </p:nvSpPr>
        <p:spPr>
          <a:xfrm>
            <a:off x="1395314" y="6520053"/>
            <a:ext cx="9765749" cy="276999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Center Proprietary – Terms of CANFSA Membership Agreement Apply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087F81-2F20-F742-9377-60BD556B95CE}"/>
              </a:ext>
            </a:extLst>
          </p:cNvPr>
          <p:cNvCxnSpPr/>
          <p:nvPr userDrawn="1"/>
        </p:nvCxnSpPr>
        <p:spPr>
          <a:xfrm>
            <a:off x="398804" y="1317860"/>
            <a:ext cx="115965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19F33673-B409-4D44-BD57-C7F8C01E2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28" y="243170"/>
            <a:ext cx="3073668" cy="849843"/>
          </a:xfrm>
          <a:prstGeom prst="rect">
            <a:avLst/>
          </a:prstGeom>
        </p:spPr>
      </p:pic>
      <p:pic>
        <p:nvPicPr>
          <p:cNvPr id="11" name="Picture 6" descr="Future Students - Department of Kinesiology">
            <a:extLst>
              <a:ext uri="{FF2B5EF4-FFF2-40B4-BE49-F238E27FC236}">
                <a16:creationId xmlns:a16="http://schemas.microsoft.com/office/drawing/2014/main" id="{97A0074A-0A24-DE44-8424-96E49C2F4C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4"/>
          <a:stretch/>
        </p:blipFill>
        <p:spPr bwMode="auto">
          <a:xfrm>
            <a:off x="7723344" y="6128578"/>
            <a:ext cx="3997596" cy="3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SF Logo | NSF - National Science Foundation">
            <a:extLst>
              <a:ext uri="{FF2B5EF4-FFF2-40B4-BE49-F238E27FC236}">
                <a16:creationId xmlns:a16="http://schemas.microsoft.com/office/drawing/2014/main" id="{42ED1C5F-C1D9-AE42-9A46-BB3D548024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24" y="5987245"/>
            <a:ext cx="528189" cy="5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43163-648F-4C4B-9B18-5EAF7143A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208" r="1" b="31309"/>
          <a:stretch/>
        </p:blipFill>
        <p:spPr>
          <a:xfrm>
            <a:off x="933949" y="5960066"/>
            <a:ext cx="5640186" cy="514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7B5525-7866-6D41-A2CA-DED1091C5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8277"/>
          <a:stretch/>
        </p:blipFill>
        <p:spPr>
          <a:xfrm>
            <a:off x="475629" y="6013895"/>
            <a:ext cx="47084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3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CA8864DA-D32B-4342-8747-2BE8BDE4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89" y="130579"/>
            <a:ext cx="8645587" cy="1127944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E0CFB70-9BC4-8C4E-A62B-565B5E088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9" y="1339850"/>
            <a:ext cx="11553915" cy="5198269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0643D65-5F1D-7549-8D32-00AA5D5D43AB}"/>
              </a:ext>
            </a:extLst>
          </p:cNvPr>
          <p:cNvSpPr txBox="1">
            <a:spLocks/>
          </p:cNvSpPr>
          <p:nvPr userDrawn="1"/>
        </p:nvSpPr>
        <p:spPr>
          <a:xfrm>
            <a:off x="11763822" y="6587815"/>
            <a:ext cx="595839" cy="3109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F3B7CC-BD77-6447-B46E-A812AA404122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E7AFC2-6AAC-9447-89AD-78D0B6114E4C}"/>
              </a:ext>
            </a:extLst>
          </p:cNvPr>
          <p:cNvSpPr/>
          <p:nvPr userDrawn="1"/>
        </p:nvSpPr>
        <p:spPr>
          <a:xfrm>
            <a:off x="3383002" y="6596390"/>
            <a:ext cx="5425997" cy="261610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Center Proprietary – Terms of CANFSA Membership Agreement Apply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D68D57-B762-574F-BE08-21283706B220}"/>
              </a:ext>
            </a:extLst>
          </p:cNvPr>
          <p:cNvSpPr txBox="1"/>
          <p:nvPr userDrawn="1"/>
        </p:nvSpPr>
        <p:spPr>
          <a:xfrm>
            <a:off x="54919" y="6596390"/>
            <a:ext cx="406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CANFSA FALL MEETING – September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455CC-7B51-C74D-A66E-B3A2CFFBD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9792" y="182296"/>
            <a:ext cx="3396712" cy="8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9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911E-509B-D542-91CE-1E6AD6FD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20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589" y="130579"/>
            <a:ext cx="8645587" cy="94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589" y="1171306"/>
            <a:ext cx="11553915" cy="4880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08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2C4D9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C4D9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4D98"/>
        </a:buClr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2C4D9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4D98"/>
        </a:buClr>
        <a:buFont typeface="Calibri" panose="020F050202020403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4D98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3103" y="1560650"/>
            <a:ext cx="8631252" cy="962856"/>
          </a:xfrm>
        </p:spPr>
        <p:txBody>
          <a:bodyPr>
            <a:noAutofit/>
          </a:bodyPr>
          <a:lstStyle/>
          <a:p>
            <a:r>
              <a:rPr lang="en-US" sz="2600" dirty="0"/>
              <a:t>Project 65: Quenching and Partitioning of Ti-6Al-4V and Novel Heat Treatments of </a:t>
            </a:r>
            <a:r>
              <a:rPr lang="el-GR" sz="2600" dirty="0"/>
              <a:t>β</a:t>
            </a:r>
            <a:r>
              <a:rPr lang="en-US" sz="2600" dirty="0"/>
              <a:t>-</a:t>
            </a:r>
            <a:r>
              <a:rPr lang="en-US" sz="2600" dirty="0" err="1"/>
              <a:t>Ti</a:t>
            </a:r>
            <a:r>
              <a:rPr lang="en-US" sz="2600" dirty="0"/>
              <a:t> Alloys to Design Microstructures and Properties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12320" y="4509139"/>
            <a:ext cx="8631252" cy="1440662"/>
          </a:xfrm>
        </p:spPr>
        <p:txBody>
          <a:bodyPr>
            <a:normAutofit/>
          </a:bodyPr>
          <a:lstStyle/>
          <a:p>
            <a:r>
              <a:rPr lang="en-US" sz="2200" dirty="0"/>
              <a:t>Student: Valava Sambandam Rani (Mines)</a:t>
            </a:r>
          </a:p>
          <a:p>
            <a:r>
              <a:rPr lang="en-US" sz="2200" dirty="0"/>
              <a:t>Faculty: Dr. Amy Clarke (Mines)</a:t>
            </a:r>
          </a:p>
          <a:p>
            <a:r>
              <a:rPr lang="en-US" sz="2200" dirty="0"/>
              <a:t>Industrial Mentors: ATI, Benjamin </a:t>
            </a:r>
            <a:r>
              <a:rPr lang="en-US" sz="2200" dirty="0" err="1"/>
              <a:t>Ellyson</a:t>
            </a:r>
            <a:r>
              <a:rPr lang="en-US" sz="2200" dirty="0"/>
              <a:t> (LLNL)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3089295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600" b="1" i="1" dirty="0">
                <a:solidFill>
                  <a:prstClr val="black"/>
                </a:solidFill>
                <a:latin typeface="Arial"/>
                <a:cs typeface="Arial"/>
              </a:rPr>
              <a:t>Semi-annual Fall Meeting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600" b="1" i="1" dirty="0">
                <a:solidFill>
                  <a:prstClr val="black"/>
                </a:solidFill>
                <a:latin typeface="Arial"/>
                <a:cs typeface="Arial"/>
              </a:rPr>
              <a:t>September 2023</a:t>
            </a:r>
          </a:p>
          <a:p>
            <a:pPr algn="ctr">
              <a:spcBef>
                <a:spcPct val="20000"/>
              </a:spcBef>
              <a:defRPr/>
            </a:pPr>
            <a:endParaRPr lang="en-US" sz="2600" b="1" i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ct val="20000"/>
              </a:spcBef>
              <a:defRPr/>
            </a:pPr>
            <a:endParaRPr lang="en-US" sz="2600" b="1" i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ct val="20000"/>
              </a:spcBef>
              <a:defRPr/>
            </a:pPr>
            <a:endParaRPr lang="en-US" sz="2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4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F4B04-E343-C10F-06DB-2C16B324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941" y="1098958"/>
            <a:ext cx="4417059" cy="5396311"/>
          </a:xfrm>
          <a:prstGeom prst="rect">
            <a:avLst/>
          </a:prstGeom>
        </p:spPr>
      </p:pic>
      <p:pic>
        <p:nvPicPr>
          <p:cNvPr id="9" name="Picture 8" descr="A close-up of a grey surface&#10;&#10;Description automatically generated">
            <a:extLst>
              <a:ext uri="{FF2B5EF4-FFF2-40B4-BE49-F238E27FC236}">
                <a16:creationId xmlns:a16="http://schemas.microsoft.com/office/drawing/2014/main" id="{B89C4590-CCE7-525F-0CC2-421B1562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506" y="4189756"/>
            <a:ext cx="2715329" cy="2048256"/>
          </a:xfrm>
          <a:prstGeom prst="rect">
            <a:avLst/>
          </a:prstGeom>
        </p:spPr>
      </p:pic>
      <p:pic>
        <p:nvPicPr>
          <p:cNvPr id="7" name="Picture 6" descr="A close-up of a grey surface&#10;&#10;Description automatically generated">
            <a:extLst>
              <a:ext uri="{FF2B5EF4-FFF2-40B4-BE49-F238E27FC236}">
                <a16:creationId xmlns:a16="http://schemas.microsoft.com/office/drawing/2014/main" id="{823E9E6C-838B-272A-3F8B-E2780AD51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094" y="2012602"/>
            <a:ext cx="2726741" cy="2048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81DF4-9F6F-152E-99DC-516969C9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Inter-critical Annealing at 952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800" dirty="0"/>
              <a:t>C for 2h + WQ</a:t>
            </a:r>
            <a:endParaRPr lang="en-I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55BF0-952C-227D-680F-4F4300025CF0}"/>
              </a:ext>
            </a:extLst>
          </p:cNvPr>
          <p:cNvSpPr txBox="1"/>
          <p:nvPr/>
        </p:nvSpPr>
        <p:spPr>
          <a:xfrm>
            <a:off x="4979506" y="4202739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Grip Section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ECE65-C68E-B753-F3D4-FCFBD58B0DA1}"/>
              </a:ext>
            </a:extLst>
          </p:cNvPr>
          <p:cNvSpPr txBox="1"/>
          <p:nvPr/>
        </p:nvSpPr>
        <p:spPr>
          <a:xfrm>
            <a:off x="4968094" y="2050353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Gauge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C8CCD-CFB1-CD91-B222-9DB99F8B30E6}"/>
              </a:ext>
            </a:extLst>
          </p:cNvPr>
          <p:cNvSpPr txBox="1"/>
          <p:nvPr/>
        </p:nvSpPr>
        <p:spPr>
          <a:xfrm>
            <a:off x="1752066" y="1491980"/>
            <a:ext cx="215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α</a:t>
            </a:r>
            <a:r>
              <a:rPr lang="en-US" sz="1600" dirty="0"/>
              <a:t>’ </a:t>
            </a:r>
            <a:r>
              <a:rPr lang="en-IN" sz="1600" dirty="0"/>
              <a:t>phase fraction</a:t>
            </a:r>
            <a:r>
              <a:rPr lang="en-US" sz="1600" dirty="0"/>
              <a:t> </a:t>
            </a:r>
            <a:r>
              <a:rPr lang="en-IN" sz="1600" dirty="0"/>
              <a:t>~7</a:t>
            </a:r>
            <a:r>
              <a:rPr lang="en-US" sz="1600" dirty="0"/>
              <a:t>5%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BD3048-3FBB-744C-8452-A3E42FD95B53}"/>
              </a:ext>
            </a:extLst>
          </p:cNvPr>
          <p:cNvGrpSpPr/>
          <p:nvPr/>
        </p:nvGrpSpPr>
        <p:grpSpPr>
          <a:xfrm>
            <a:off x="0" y="2388224"/>
            <a:ext cx="4978026" cy="4107045"/>
            <a:chOff x="0" y="2388224"/>
            <a:chExt cx="4978026" cy="41070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476870-CBE0-ED53-907E-BBD77EA31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2" r="2558"/>
            <a:stretch/>
          </p:blipFill>
          <p:spPr>
            <a:xfrm>
              <a:off x="0" y="2388224"/>
              <a:ext cx="4978026" cy="4107045"/>
            </a:xfrm>
            <a:prstGeom prst="rect">
              <a:avLst/>
            </a:prstGeom>
          </p:spPr>
        </p:pic>
        <p:pic>
          <p:nvPicPr>
            <p:cNvPr id="12" name="Picture 11" descr="A graph of a test&#10;&#10;Description automatically generated">
              <a:extLst>
                <a:ext uri="{FF2B5EF4-FFF2-40B4-BE49-F238E27FC236}">
                  <a16:creationId xmlns:a16="http://schemas.microsoft.com/office/drawing/2014/main" id="{B4E6DE57-E341-8900-2016-5C06DE13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6149" y="3842158"/>
              <a:ext cx="2519893" cy="200795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9F3FD6C-6973-86CA-8D02-218059354FF9}"/>
              </a:ext>
            </a:extLst>
          </p:cNvPr>
          <p:cNvSpPr txBox="1"/>
          <p:nvPr/>
        </p:nvSpPr>
        <p:spPr>
          <a:xfrm>
            <a:off x="8948176" y="5378328"/>
            <a:ext cx="488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</p:spTree>
    <p:extLst>
      <p:ext uri="{BB962C8B-B14F-4D97-AF65-F5344CB8AC3E}">
        <p14:creationId xmlns:p14="http://schemas.microsoft.com/office/powerpoint/2010/main" val="33016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7934814-7421-6A1C-7DA6-E9CC18C4E3BE}"/>
              </a:ext>
            </a:extLst>
          </p:cNvPr>
          <p:cNvGrpSpPr/>
          <p:nvPr/>
        </p:nvGrpSpPr>
        <p:grpSpPr>
          <a:xfrm>
            <a:off x="0" y="2485439"/>
            <a:ext cx="4917090" cy="3990466"/>
            <a:chOff x="0" y="2485439"/>
            <a:chExt cx="4917090" cy="3990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1D767-4196-0EB3-1CFE-8F9395260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929"/>
            <a:stretch/>
          </p:blipFill>
          <p:spPr>
            <a:xfrm>
              <a:off x="0" y="2485439"/>
              <a:ext cx="4917090" cy="3990466"/>
            </a:xfrm>
            <a:prstGeom prst="rect">
              <a:avLst/>
            </a:prstGeom>
          </p:spPr>
        </p:pic>
        <p:pic>
          <p:nvPicPr>
            <p:cNvPr id="12" name="Picture 11" descr="A graph of a test&#10;&#10;Description automatically generated">
              <a:extLst>
                <a:ext uri="{FF2B5EF4-FFF2-40B4-BE49-F238E27FC236}">
                  <a16:creationId xmlns:a16="http://schemas.microsoft.com/office/drawing/2014/main" id="{F0C60EFB-4E0A-F58D-8BBA-141B8E087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4026" y="3847550"/>
              <a:ext cx="2550465" cy="1996960"/>
            </a:xfrm>
            <a:prstGeom prst="rect">
              <a:avLst/>
            </a:prstGeom>
          </p:spPr>
        </p:pic>
      </p:grpSp>
      <p:pic>
        <p:nvPicPr>
          <p:cNvPr id="9" name="Picture 8" descr="A grey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74CB560-B66A-50CC-BAA1-B45EF0CA7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943" y="4217275"/>
            <a:ext cx="2736727" cy="2048256"/>
          </a:xfrm>
          <a:prstGeom prst="rect">
            <a:avLst/>
          </a:prstGeom>
        </p:spPr>
      </p:pic>
      <p:pic>
        <p:nvPicPr>
          <p:cNvPr id="7" name="Picture 6" descr="A close-up of a grey surface&#10;&#10;Description automatically generated">
            <a:extLst>
              <a:ext uri="{FF2B5EF4-FFF2-40B4-BE49-F238E27FC236}">
                <a16:creationId xmlns:a16="http://schemas.microsoft.com/office/drawing/2014/main" id="{82451452-1F53-2308-1378-7C6E90814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005" y="2099044"/>
            <a:ext cx="2729580" cy="204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0335-9DF0-4C71-CEEA-206E916E4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405" y="1082289"/>
            <a:ext cx="4455596" cy="539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81DF4-9F6F-152E-99DC-516969C9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Inter-critical Annealing at 1100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800" dirty="0"/>
              <a:t>C for 2h + WQ</a:t>
            </a:r>
            <a:endParaRPr lang="en-I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55BF0-952C-227D-680F-4F4300025CF0}"/>
              </a:ext>
            </a:extLst>
          </p:cNvPr>
          <p:cNvSpPr txBox="1"/>
          <p:nvPr/>
        </p:nvSpPr>
        <p:spPr>
          <a:xfrm>
            <a:off x="4907028" y="421727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Grip Section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ECE65-C68E-B753-F3D4-FCFBD58B0DA1}"/>
              </a:ext>
            </a:extLst>
          </p:cNvPr>
          <p:cNvSpPr txBox="1"/>
          <p:nvPr/>
        </p:nvSpPr>
        <p:spPr>
          <a:xfrm>
            <a:off x="4917090" y="2116734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Gauge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C8CCD-CFB1-CD91-B222-9DB99F8B30E6}"/>
              </a:ext>
            </a:extLst>
          </p:cNvPr>
          <p:cNvSpPr txBox="1"/>
          <p:nvPr/>
        </p:nvSpPr>
        <p:spPr>
          <a:xfrm>
            <a:off x="1501923" y="1500452"/>
            <a:ext cx="2398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α</a:t>
            </a:r>
            <a:r>
              <a:rPr lang="en-US" sz="1600" dirty="0"/>
              <a:t>’ </a:t>
            </a:r>
            <a:r>
              <a:rPr lang="en-IN" sz="1600" dirty="0"/>
              <a:t>phase fraction</a:t>
            </a:r>
            <a:r>
              <a:rPr lang="en-US" sz="1600" dirty="0"/>
              <a:t> = </a:t>
            </a:r>
            <a:r>
              <a:rPr lang="en-IN" sz="1600" dirty="0"/>
              <a:t>100</a:t>
            </a:r>
            <a:r>
              <a:rPr lang="en-US" sz="1600" dirty="0"/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173B2-F4D5-AD6D-4D62-F979CD26DF29}"/>
              </a:ext>
            </a:extLst>
          </p:cNvPr>
          <p:cNvSpPr txBox="1"/>
          <p:nvPr/>
        </p:nvSpPr>
        <p:spPr>
          <a:xfrm>
            <a:off x="8968524" y="5339972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1A485-8F24-4BB7-0857-9FE726289D22}"/>
              </a:ext>
            </a:extLst>
          </p:cNvPr>
          <p:cNvSpPr txBox="1"/>
          <p:nvPr/>
        </p:nvSpPr>
        <p:spPr>
          <a:xfrm rot="16200000">
            <a:off x="9639553" y="5028386"/>
            <a:ext cx="599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</a:t>
            </a:r>
            <a:r>
              <a:rPr lang="en-US" sz="1050" dirty="0">
                <a:solidFill>
                  <a:srgbClr val="00B050"/>
                </a:solidFill>
              </a:rPr>
              <a:t>200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5009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7508-51CF-E1A4-FD9D-7DAABAA1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</a:t>
            </a:r>
            <a:r>
              <a:rPr lang="en-US" sz="2800"/>
              <a:t>Heat Treatment </a:t>
            </a:r>
            <a:endParaRPr lang="en-I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6AA8C6-8B1D-FD01-756B-F8A3BC048039}"/>
              </a:ext>
            </a:extLst>
          </p:cNvPr>
          <p:cNvGrpSpPr/>
          <p:nvPr/>
        </p:nvGrpSpPr>
        <p:grpSpPr>
          <a:xfrm>
            <a:off x="8665676" y="1169620"/>
            <a:ext cx="2962024" cy="2579388"/>
            <a:chOff x="-2083093" y="2626166"/>
            <a:chExt cx="3881108" cy="3383653"/>
          </a:xfrm>
        </p:grpSpPr>
        <p:pic>
          <p:nvPicPr>
            <p:cNvPr id="7" name="Picture 6" descr="A picture containing wall, indoor, floor&#10;&#10;Description automatically generated">
              <a:extLst>
                <a:ext uri="{FF2B5EF4-FFF2-40B4-BE49-F238E27FC236}">
                  <a16:creationId xmlns:a16="http://schemas.microsoft.com/office/drawing/2014/main" id="{7F2D2935-54E9-BDF8-B3BD-1FBB6839F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83093" y="2626166"/>
              <a:ext cx="3881108" cy="2979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FFCF49-B3F7-07B3-747E-DA170594AEFA}"/>
                </a:ext>
              </a:extLst>
            </p:cNvPr>
            <p:cNvSpPr txBox="1"/>
            <p:nvPr/>
          </p:nvSpPr>
          <p:spPr>
            <a:xfrm>
              <a:off x="-1724344" y="5646450"/>
              <a:ext cx="3300966" cy="36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dirty="0"/>
                <a:t>TESCAN S8252G RAMAN-SEM/FIB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347FD5-D483-FA71-7DD5-8D3C39A438E5}"/>
              </a:ext>
            </a:extLst>
          </p:cNvPr>
          <p:cNvGrpSpPr/>
          <p:nvPr/>
        </p:nvGrpSpPr>
        <p:grpSpPr>
          <a:xfrm>
            <a:off x="8823305" y="3775295"/>
            <a:ext cx="3066106" cy="3007656"/>
            <a:chOff x="8089784" y="2432806"/>
            <a:chExt cx="3738582" cy="4127239"/>
          </a:xfrm>
        </p:grpSpPr>
        <p:pic>
          <p:nvPicPr>
            <p:cNvPr id="13" name="Picture 12" descr="A machine with a large screen&#10;&#10;Description automatically generated with medium confidence">
              <a:extLst>
                <a:ext uri="{FF2B5EF4-FFF2-40B4-BE49-F238E27FC236}">
                  <a16:creationId xmlns:a16="http://schemas.microsoft.com/office/drawing/2014/main" id="{FE975964-0D49-3BB1-7F10-CDB8C5EF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784" y="2432806"/>
              <a:ext cx="3738582" cy="38943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2BBCE5-2637-6158-E20E-06330A9152AA}"/>
                </a:ext>
              </a:extLst>
            </p:cNvPr>
            <p:cNvSpPr txBox="1"/>
            <p:nvPr/>
          </p:nvSpPr>
          <p:spPr>
            <a:xfrm>
              <a:off x="8386308" y="6211610"/>
              <a:ext cx="3359231" cy="34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50" dirty="0"/>
                <a:t>PANanalytical </a:t>
              </a:r>
              <a:r>
                <a:rPr lang="en-US" sz="1050" b="0" i="0" dirty="0">
                  <a:solidFill>
                    <a:srgbClr val="2E2D29"/>
                  </a:solidFill>
                  <a:effectLst/>
                  <a:latin typeface="Source Sans Pro" panose="020F0502020204030204" pitchFamily="34" charset="0"/>
                </a:rPr>
                <a:t>Empyrean X-ray Diffractometer</a:t>
              </a:r>
              <a:endParaRPr lang="en-IN" sz="105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73EEE0-27FD-1152-8586-0C9A7224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0" y="1479770"/>
            <a:ext cx="77914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2A70-B416-5201-2579-65F3E1C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Quenching at 952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24A7D-55DD-98AC-B62D-1F839210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465" y="1916067"/>
            <a:ext cx="5462700" cy="3749040"/>
          </a:xfrm>
          <a:prstGeom prst="rect">
            <a:avLst/>
          </a:prstGeom>
        </p:spPr>
      </p:pic>
      <p:pic>
        <p:nvPicPr>
          <p:cNvPr id="12" name="Picture 11" descr="A close-up of a grey surface&#10;&#10;Description automatically generated">
            <a:extLst>
              <a:ext uri="{FF2B5EF4-FFF2-40B4-BE49-F238E27FC236}">
                <a16:creationId xmlns:a16="http://schemas.microsoft.com/office/drawing/2014/main" id="{519B8059-5ED4-EE75-1A78-E07392B8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814" y="4067586"/>
            <a:ext cx="3030502" cy="228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A close-up of a grey surface&#10;&#10;Description automatically generated">
            <a:extLst>
              <a:ext uri="{FF2B5EF4-FFF2-40B4-BE49-F238E27FC236}">
                <a16:creationId xmlns:a16="http://schemas.microsoft.com/office/drawing/2014/main" id="{1AEF02DC-9130-1855-CB72-BDD238C64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29" y="4067586"/>
            <a:ext cx="3049590" cy="228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5ADEE4-649B-6C5B-ED6A-ACE7A7460E88}"/>
              </a:ext>
            </a:extLst>
          </p:cNvPr>
          <p:cNvSpPr/>
          <p:nvPr/>
        </p:nvSpPr>
        <p:spPr>
          <a:xfrm>
            <a:off x="624689" y="5210586"/>
            <a:ext cx="1457608" cy="1068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03A66C-6A3D-B058-3501-37EE4B5C95BF}"/>
              </a:ext>
            </a:extLst>
          </p:cNvPr>
          <p:cNvCxnSpPr/>
          <p:nvPr/>
        </p:nvCxnSpPr>
        <p:spPr>
          <a:xfrm flipV="1">
            <a:off x="2082297" y="4067586"/>
            <a:ext cx="1622517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6A711A-989B-7C9F-C5AA-08F5748DDDE8}"/>
              </a:ext>
            </a:extLst>
          </p:cNvPr>
          <p:cNvCxnSpPr>
            <a:cxnSpLocks/>
          </p:cNvCxnSpPr>
          <p:nvPr/>
        </p:nvCxnSpPr>
        <p:spPr>
          <a:xfrm>
            <a:off x="2079509" y="6277386"/>
            <a:ext cx="1622517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9F793C-22D2-EAAA-53B3-A96B28B7A179}"/>
              </a:ext>
            </a:extLst>
          </p:cNvPr>
          <p:cNvSpPr txBox="1"/>
          <p:nvPr/>
        </p:nvSpPr>
        <p:spPr>
          <a:xfrm>
            <a:off x="1402834" y="2270898"/>
            <a:ext cx="4217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</a:t>
            </a:r>
            <a:r>
              <a:rPr lang="en-US" sz="2000" dirty="0"/>
              <a:t>’ </a:t>
            </a:r>
            <a:r>
              <a:rPr lang="en-IN" sz="2000" dirty="0"/>
              <a:t>phase fraction</a:t>
            </a:r>
            <a:r>
              <a:rPr lang="en-US" sz="2000" dirty="0"/>
              <a:t> </a:t>
            </a:r>
            <a:r>
              <a:rPr lang="en-IN" sz="2000" dirty="0"/>
              <a:t>~</a:t>
            </a:r>
            <a:r>
              <a:rPr lang="en-US" sz="2000" dirty="0"/>
              <a:t>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XRD peak of β-</a:t>
            </a:r>
            <a:r>
              <a:rPr lang="en-US" sz="2000" dirty="0"/>
              <a:t>phase was detected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0BA4E-BA6C-1402-82FA-083178C26E55}"/>
              </a:ext>
            </a:extLst>
          </p:cNvPr>
          <p:cNvSpPr txBox="1"/>
          <p:nvPr/>
        </p:nvSpPr>
        <p:spPr>
          <a:xfrm>
            <a:off x="8246917" y="4301530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</p:spTree>
    <p:extLst>
      <p:ext uri="{BB962C8B-B14F-4D97-AF65-F5344CB8AC3E}">
        <p14:creationId xmlns:p14="http://schemas.microsoft.com/office/powerpoint/2010/main" val="181081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2A70-B416-5201-2579-65F3E1C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Quenching at 952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r>
              <a:rPr lang="en-IN" dirty="0"/>
              <a:t> + Partitioning at 500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897AC-A8E8-3363-EBE3-4695F0E1D3B2}"/>
              </a:ext>
            </a:extLst>
          </p:cNvPr>
          <p:cNvSpPr txBox="1"/>
          <p:nvPr/>
        </p:nvSpPr>
        <p:spPr>
          <a:xfrm flipH="1">
            <a:off x="558209" y="1804918"/>
            <a:ext cx="562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change in the microstructure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l-GR" sz="1800" dirty="0"/>
              <a:t>α</a:t>
            </a:r>
            <a:r>
              <a:rPr lang="en-US" sz="1800" dirty="0"/>
              <a:t>’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phase still intact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XRD peak of β-</a:t>
            </a:r>
            <a:r>
              <a:rPr lang="en-US" sz="1800" dirty="0"/>
              <a:t>phase not detected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A71B6-4CFF-3758-3EB5-E51A43A1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126" y="1508760"/>
            <a:ext cx="5263874" cy="3840480"/>
          </a:xfrm>
          <a:prstGeom prst="rect">
            <a:avLst/>
          </a:prstGeom>
        </p:spPr>
      </p:pic>
      <p:pic>
        <p:nvPicPr>
          <p:cNvPr id="8" name="Picture 7" descr="A close-up of a grey surface&#10;&#10;Description automatically generated">
            <a:extLst>
              <a:ext uri="{FF2B5EF4-FFF2-40B4-BE49-F238E27FC236}">
                <a16:creationId xmlns:a16="http://schemas.microsoft.com/office/drawing/2014/main" id="{71140EA9-E1EE-67C0-D46B-3E6BD3B45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9" y="3992794"/>
            <a:ext cx="3027405" cy="2286000"/>
          </a:xfrm>
          <a:prstGeom prst="rect">
            <a:avLst/>
          </a:prstGeom>
        </p:spPr>
      </p:pic>
      <p:pic>
        <p:nvPicPr>
          <p:cNvPr id="11" name="Picture 10" descr="A close-up of a grey surface&#10;&#10;Description automatically generated">
            <a:extLst>
              <a:ext uri="{FF2B5EF4-FFF2-40B4-BE49-F238E27FC236}">
                <a16:creationId xmlns:a16="http://schemas.microsoft.com/office/drawing/2014/main" id="{F9C5DB65-6667-A398-E2CE-C33ED752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98" y="3992794"/>
            <a:ext cx="3057585" cy="228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12B2E9-C907-2A5A-F18E-A684B3DF3828}"/>
              </a:ext>
            </a:extLst>
          </p:cNvPr>
          <p:cNvSpPr/>
          <p:nvPr/>
        </p:nvSpPr>
        <p:spPr>
          <a:xfrm>
            <a:off x="832918" y="4067586"/>
            <a:ext cx="706171" cy="558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0A6A47-EFD7-0868-CBAA-4E36E3496776}"/>
              </a:ext>
            </a:extLst>
          </p:cNvPr>
          <p:cNvCxnSpPr>
            <a:cxnSpLocks/>
          </p:cNvCxnSpPr>
          <p:nvPr/>
        </p:nvCxnSpPr>
        <p:spPr>
          <a:xfrm flipV="1">
            <a:off x="1539089" y="3992794"/>
            <a:ext cx="2088809" cy="847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8C50B9-1B13-7AD9-FD18-05D0536C2A69}"/>
              </a:ext>
            </a:extLst>
          </p:cNvPr>
          <p:cNvCxnSpPr>
            <a:cxnSpLocks/>
          </p:cNvCxnSpPr>
          <p:nvPr/>
        </p:nvCxnSpPr>
        <p:spPr>
          <a:xfrm>
            <a:off x="1539089" y="4623965"/>
            <a:ext cx="2088809" cy="1654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92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2A70-B416-5201-2579-65F3E1C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Quenching at 952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r>
              <a:rPr lang="en-IN" dirty="0"/>
              <a:t> + Partitioning at 600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03534-F65E-4455-18B8-552CE910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55" y="1554480"/>
            <a:ext cx="5438845" cy="3749040"/>
          </a:xfrm>
          <a:prstGeom prst="rect">
            <a:avLst/>
          </a:prstGeom>
        </p:spPr>
      </p:pic>
      <p:pic>
        <p:nvPicPr>
          <p:cNvPr id="8" name="Picture 7" descr="A grey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6DD6A97-3A10-B499-AC31-902E3C831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28" y="4068262"/>
            <a:ext cx="3052763" cy="2286000"/>
          </a:xfrm>
          <a:prstGeom prst="rect">
            <a:avLst/>
          </a:prstGeom>
        </p:spPr>
      </p:pic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53B9D343-E780-30D7-4322-A9483AB0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680" y="4068262"/>
            <a:ext cx="3038475" cy="228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A2801A-EF57-F33A-94EF-08A956CF8EC8}"/>
              </a:ext>
            </a:extLst>
          </p:cNvPr>
          <p:cNvSpPr/>
          <p:nvPr/>
        </p:nvSpPr>
        <p:spPr>
          <a:xfrm>
            <a:off x="1562772" y="5075840"/>
            <a:ext cx="541064" cy="4617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3594CD-5EBE-9C74-DB33-6857D1E20CB9}"/>
              </a:ext>
            </a:extLst>
          </p:cNvPr>
          <p:cNvCxnSpPr>
            <a:cxnSpLocks/>
          </p:cNvCxnSpPr>
          <p:nvPr/>
        </p:nvCxnSpPr>
        <p:spPr>
          <a:xfrm flipV="1">
            <a:off x="2098260" y="4068262"/>
            <a:ext cx="1616420" cy="1007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580C8E-A0D5-C651-41E9-1C40CBA5AFA0}"/>
              </a:ext>
            </a:extLst>
          </p:cNvPr>
          <p:cNvCxnSpPr>
            <a:cxnSpLocks/>
          </p:cNvCxnSpPr>
          <p:nvPr/>
        </p:nvCxnSpPr>
        <p:spPr>
          <a:xfrm>
            <a:off x="2098260" y="5537567"/>
            <a:ext cx="1616420" cy="8166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9BFDA7-F65D-7DC3-C926-5F240D94A417}"/>
              </a:ext>
            </a:extLst>
          </p:cNvPr>
          <p:cNvSpPr txBox="1"/>
          <p:nvPr/>
        </p:nvSpPr>
        <p:spPr>
          <a:xfrm flipH="1">
            <a:off x="426409" y="1859421"/>
            <a:ext cx="627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Start of </a:t>
            </a:r>
            <a:r>
              <a:rPr lang="el-GR" sz="1800" dirty="0"/>
              <a:t>α</a:t>
            </a:r>
            <a:r>
              <a:rPr lang="en-US" sz="1800" dirty="0"/>
              <a:t>’-phase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decomposition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Sub-micron scale globules of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sz="1800" dirty="0"/>
              <a:t>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XRD peak of β-</a:t>
            </a:r>
            <a:r>
              <a:rPr lang="en-US" sz="1800" dirty="0"/>
              <a:t>phase </a:t>
            </a:r>
            <a:r>
              <a:rPr lang="en-US" dirty="0"/>
              <a:t>evident</a:t>
            </a:r>
            <a:endParaRPr lang="en-US" sz="18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/>
              <a:t>Partial decomposition of </a:t>
            </a:r>
            <a:r>
              <a:rPr lang="el-GR" sz="1800" dirty="0"/>
              <a:t>α</a:t>
            </a:r>
            <a:r>
              <a:rPr lang="en-US" sz="1800" dirty="0"/>
              <a:t>’ </a:t>
            </a:r>
            <a:r>
              <a:rPr lang="en-US" dirty="0"/>
              <a:t>into </a:t>
            </a:r>
            <a:r>
              <a:rPr lang="el-GR" sz="1800" dirty="0"/>
              <a:t>α</a:t>
            </a:r>
            <a:r>
              <a:rPr lang="en-US" sz="1800" dirty="0"/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0A265-2D5C-EB6C-A5CC-C7E1DB374075}"/>
              </a:ext>
            </a:extLst>
          </p:cNvPr>
          <p:cNvSpPr txBox="1"/>
          <p:nvPr/>
        </p:nvSpPr>
        <p:spPr>
          <a:xfrm>
            <a:off x="8263695" y="3942844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</p:spTree>
    <p:extLst>
      <p:ext uri="{BB962C8B-B14F-4D97-AF65-F5344CB8AC3E}">
        <p14:creationId xmlns:p14="http://schemas.microsoft.com/office/powerpoint/2010/main" val="26195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2A70-B416-5201-2579-65F3E1C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Quenching at 952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r>
              <a:rPr lang="en-IN" dirty="0"/>
              <a:t> + Partitioning at 700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B42A3-85BF-2344-F2A8-E80AEA62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"/>
          <a:stretch/>
        </p:blipFill>
        <p:spPr>
          <a:xfrm>
            <a:off x="6968866" y="1934235"/>
            <a:ext cx="5223134" cy="3749040"/>
          </a:xfrm>
          <a:prstGeom prst="rect">
            <a:avLst/>
          </a:prstGeom>
        </p:spPr>
      </p:pic>
      <p:pic>
        <p:nvPicPr>
          <p:cNvPr id="8" name="Picture 7" descr="A close-up of a grey surface&#10;&#10;Description automatically generated">
            <a:extLst>
              <a:ext uri="{FF2B5EF4-FFF2-40B4-BE49-F238E27FC236}">
                <a16:creationId xmlns:a16="http://schemas.microsoft.com/office/drawing/2014/main" id="{4ACBC570-93D2-028A-2751-3F80587C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97" y="4102337"/>
            <a:ext cx="3060834" cy="228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5B73B228-7284-E471-D60E-A6EB1AD1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32" y="4083780"/>
            <a:ext cx="3073613" cy="228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68E9F7-1300-69D8-40AF-A5ED792A4819}"/>
              </a:ext>
            </a:extLst>
          </p:cNvPr>
          <p:cNvSpPr/>
          <p:nvPr/>
        </p:nvSpPr>
        <p:spPr>
          <a:xfrm>
            <a:off x="1674890" y="5791064"/>
            <a:ext cx="423369" cy="329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48E680-45DF-EBA2-897C-A44D7071278F}"/>
              </a:ext>
            </a:extLst>
          </p:cNvPr>
          <p:cNvCxnSpPr>
            <a:cxnSpLocks/>
          </p:cNvCxnSpPr>
          <p:nvPr/>
        </p:nvCxnSpPr>
        <p:spPr>
          <a:xfrm flipV="1">
            <a:off x="2092684" y="4102337"/>
            <a:ext cx="1724813" cy="1688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42AB09-F30B-8897-A7A8-2D5CB886F8D4}"/>
              </a:ext>
            </a:extLst>
          </p:cNvPr>
          <p:cNvCxnSpPr>
            <a:cxnSpLocks/>
          </p:cNvCxnSpPr>
          <p:nvPr/>
        </p:nvCxnSpPr>
        <p:spPr>
          <a:xfrm>
            <a:off x="2091539" y="6120143"/>
            <a:ext cx="1725958" cy="268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5DCE1D-FB9D-4BA2-0D06-BDBEF6A6B999}"/>
              </a:ext>
            </a:extLst>
          </p:cNvPr>
          <p:cNvSpPr txBox="1"/>
          <p:nvPr/>
        </p:nvSpPr>
        <p:spPr>
          <a:xfrm flipH="1">
            <a:off x="223379" y="1757488"/>
            <a:ext cx="627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Decomposition of </a:t>
            </a:r>
            <a:r>
              <a:rPr lang="el-GR" sz="1800" dirty="0"/>
              <a:t>α</a:t>
            </a:r>
            <a:r>
              <a:rPr lang="en-US" sz="1800" dirty="0"/>
              <a:t>’-phase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Fine lamellae of </a:t>
            </a:r>
            <a:r>
              <a:rPr lang="el-GR" sz="1800" dirty="0"/>
              <a:t>α</a:t>
            </a:r>
            <a:r>
              <a:rPr lang="en-US" sz="1800" dirty="0"/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XRD peak of β-phase evident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/>
              <a:t>Complete decomposition of </a:t>
            </a:r>
            <a:r>
              <a:rPr lang="el-GR" sz="1800" dirty="0"/>
              <a:t>α</a:t>
            </a:r>
            <a:r>
              <a:rPr lang="en-US" sz="1800" dirty="0"/>
              <a:t>’ </a:t>
            </a:r>
            <a:r>
              <a:rPr lang="en-US" dirty="0"/>
              <a:t>into fine lamellar </a:t>
            </a:r>
            <a:r>
              <a:rPr lang="el-GR" sz="1800" dirty="0"/>
              <a:t>α</a:t>
            </a:r>
            <a:r>
              <a:rPr lang="en-US" sz="1800" dirty="0"/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9934D-859B-D247-CF8D-F381F9621B1D}"/>
              </a:ext>
            </a:extLst>
          </p:cNvPr>
          <p:cNvSpPr txBox="1"/>
          <p:nvPr/>
        </p:nvSpPr>
        <p:spPr>
          <a:xfrm>
            <a:off x="8360472" y="4282959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723D7-3EE8-A11A-CB52-CC7913EAB6CD}"/>
              </a:ext>
            </a:extLst>
          </p:cNvPr>
          <p:cNvSpPr txBox="1"/>
          <p:nvPr/>
        </p:nvSpPr>
        <p:spPr>
          <a:xfrm rot="16200000">
            <a:off x="9302286" y="4282938"/>
            <a:ext cx="612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</a:t>
            </a:r>
            <a:r>
              <a:rPr lang="en-US" sz="1050" dirty="0">
                <a:solidFill>
                  <a:srgbClr val="00B050"/>
                </a:solidFill>
              </a:rPr>
              <a:t>200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849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4CD2AB-7B4F-547C-B2FB-77FD9505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44" y="1258523"/>
            <a:ext cx="4516380" cy="5266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13F81B-0B19-9775-A444-A4CEB4EB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Take-aways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FA1DB-0781-C462-FE39-61B1B6664007}"/>
              </a:ext>
            </a:extLst>
          </p:cNvPr>
          <p:cNvSpPr txBox="1"/>
          <p:nvPr/>
        </p:nvSpPr>
        <p:spPr>
          <a:xfrm>
            <a:off x="302589" y="986376"/>
            <a:ext cx="7155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Inter-critical annealing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UTS increases with </a:t>
            </a:r>
            <a:r>
              <a:rPr lang="el-GR" sz="1800" dirty="0"/>
              <a:t>α</a:t>
            </a:r>
            <a:r>
              <a:rPr lang="en-US" sz="1800" dirty="0"/>
              <a:t>’ </a:t>
            </a:r>
            <a:r>
              <a:rPr lang="en-IN" sz="1800" dirty="0"/>
              <a:t>phase fraction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Maximum strain hardening achieved at 50% </a:t>
            </a:r>
            <a:r>
              <a:rPr lang="el-GR" sz="1800" dirty="0"/>
              <a:t>α</a:t>
            </a:r>
            <a:r>
              <a:rPr lang="en-US" sz="1800" dirty="0"/>
              <a:t>’ </a:t>
            </a:r>
            <a:r>
              <a:rPr lang="en-IN" sz="1800" dirty="0"/>
              <a:t>phase fraction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800" dirty="0"/>
              <a:t>α</a:t>
            </a:r>
            <a:r>
              <a:rPr lang="en-US" sz="1800" dirty="0"/>
              <a:t>’ decomposition starts at 600°C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Complete decomposition of </a:t>
            </a:r>
            <a:r>
              <a:rPr lang="el-GR" sz="1800" dirty="0"/>
              <a:t>α</a:t>
            </a:r>
            <a:r>
              <a:rPr lang="en-US" sz="1800" dirty="0"/>
              <a:t>’ after partitioning at 700°C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19592-4CBA-799F-DB57-2DF4681C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0"/>
          <a:stretch/>
        </p:blipFill>
        <p:spPr>
          <a:xfrm>
            <a:off x="1374700" y="2740702"/>
            <a:ext cx="4587835" cy="3785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53AED-176D-BE11-40E0-3A6C34BDA0F4}"/>
              </a:ext>
            </a:extLst>
          </p:cNvPr>
          <p:cNvSpPr txBox="1"/>
          <p:nvPr/>
        </p:nvSpPr>
        <p:spPr>
          <a:xfrm>
            <a:off x="8788312" y="2160544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8705D-F558-3EE5-A336-63AA48EB0514}"/>
              </a:ext>
            </a:extLst>
          </p:cNvPr>
          <p:cNvSpPr txBox="1"/>
          <p:nvPr/>
        </p:nvSpPr>
        <p:spPr>
          <a:xfrm rot="16200000">
            <a:off x="9511696" y="1977516"/>
            <a:ext cx="612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</a:t>
            </a:r>
            <a:r>
              <a:rPr lang="en-US" sz="1050" dirty="0">
                <a:solidFill>
                  <a:srgbClr val="00B050"/>
                </a:solidFill>
              </a:rPr>
              <a:t>200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63E8A-D204-D10C-955B-F1FEC55E105F}"/>
              </a:ext>
            </a:extLst>
          </p:cNvPr>
          <p:cNvSpPr txBox="1"/>
          <p:nvPr/>
        </p:nvSpPr>
        <p:spPr>
          <a:xfrm>
            <a:off x="8778840" y="3303484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2F74E-4893-5C6F-5D9B-3D3B1FF9AA61}"/>
              </a:ext>
            </a:extLst>
          </p:cNvPr>
          <p:cNvSpPr txBox="1"/>
          <p:nvPr/>
        </p:nvSpPr>
        <p:spPr>
          <a:xfrm>
            <a:off x="8786144" y="5484539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</p:spTree>
    <p:extLst>
      <p:ext uri="{BB962C8B-B14F-4D97-AF65-F5344CB8AC3E}">
        <p14:creationId xmlns:p14="http://schemas.microsoft.com/office/powerpoint/2010/main" val="2833835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832293"/>
              </p:ext>
            </p:extLst>
          </p:nvPr>
        </p:nvGraphicFramePr>
        <p:xfrm>
          <a:off x="5271387" y="1584356"/>
          <a:ext cx="6920613" cy="4111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B6DAF4-179B-C07A-0AEF-BDBA1249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89" y="7487"/>
            <a:ext cx="8645587" cy="1127944"/>
          </a:xfrm>
        </p:spPr>
        <p:txBody>
          <a:bodyPr/>
          <a:lstStyle/>
          <a:p>
            <a:r>
              <a:rPr lang="en-IN" dirty="0"/>
              <a:t>Work Plan and Progress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178218D-0944-909E-8294-546FCFE7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4" y="857729"/>
            <a:ext cx="5066113" cy="56915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C7D6D9-376D-EFCC-F92A-75B892258A58}"/>
              </a:ext>
            </a:extLst>
          </p:cNvPr>
          <p:cNvCxnSpPr>
            <a:cxnSpLocks/>
          </p:cNvCxnSpPr>
          <p:nvPr/>
        </p:nvCxnSpPr>
        <p:spPr>
          <a:xfrm>
            <a:off x="10025946" y="2179144"/>
            <a:ext cx="0" cy="3516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67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BDDC-4029-CC45-A471-DF6C2F50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4880-D0D8-ED48-AC78-8595DC69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9" y="1258523"/>
            <a:ext cx="11553915" cy="5381123"/>
          </a:xfrm>
        </p:spPr>
        <p:txBody>
          <a:bodyPr>
            <a:normAutofit/>
          </a:bodyPr>
          <a:lstStyle/>
          <a:p>
            <a:pPr marL="914400" lvl="2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3200" dirty="0"/>
              <a:t>Quantitative microstructural characterization after partitioning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SEM imaging and XRD analysis only present qualitative evidence for partitioning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SEM-EDS and EBSD cannot be used to characterize sub-micron scale partitioning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Potential solution: Use of TEM EDS or APT</a:t>
            </a:r>
          </a:p>
          <a:p>
            <a:pPr lvl="1">
              <a:buClr>
                <a:schemeClr val="tx1"/>
              </a:buClr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725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DBE987-0ECB-A244-9F79-9FE7A804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17" y="192675"/>
            <a:ext cx="6771421" cy="1127944"/>
          </a:xfrm>
        </p:spPr>
        <p:txBody>
          <a:bodyPr>
            <a:noAutofit/>
          </a:bodyPr>
          <a:lstStyle/>
          <a:p>
            <a:r>
              <a:rPr lang="en-US" sz="2000" dirty="0"/>
              <a:t>Project 65: Quenching and Partitioning of Ti-6Al-4V and Novel Heat Treatments of </a:t>
            </a:r>
            <a:r>
              <a:rPr lang="el-GR" sz="2000" dirty="0"/>
              <a:t>β</a:t>
            </a:r>
            <a:r>
              <a:rPr lang="en-US" sz="2000" dirty="0"/>
              <a:t>-</a:t>
            </a:r>
            <a:r>
              <a:rPr lang="en-US" sz="2000" dirty="0" err="1"/>
              <a:t>Ti</a:t>
            </a:r>
            <a:r>
              <a:rPr lang="en-US" sz="2000" dirty="0"/>
              <a:t> Alloys to Design Microstructures and Properties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EFB3D-458F-0841-8AC8-755CAE106788}"/>
              </a:ext>
            </a:extLst>
          </p:cNvPr>
          <p:cNvSpPr txBox="1"/>
          <p:nvPr/>
        </p:nvSpPr>
        <p:spPr>
          <a:xfrm>
            <a:off x="539859" y="1499318"/>
            <a:ext cx="5556141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C4D98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Student: Valava Sambandam Rani (Mines)</a:t>
            </a:r>
          </a:p>
          <a:p>
            <a:pPr marL="285750" indent="-285750">
              <a:buClr>
                <a:srgbClr val="2C4D98"/>
              </a:buClr>
              <a:buFont typeface="Arial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Advisor(s): Amy Clarke (Mines)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9BFBE-C3F6-1B49-B708-3E560B3E9E04}"/>
              </a:ext>
            </a:extLst>
          </p:cNvPr>
          <p:cNvSpPr txBox="1"/>
          <p:nvPr/>
        </p:nvSpPr>
        <p:spPr>
          <a:xfrm>
            <a:off x="6248401" y="1499318"/>
            <a:ext cx="540374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prstClr val="black"/>
                </a:solidFill>
                <a:latin typeface="Arial"/>
                <a:cs typeface="Arial"/>
              </a:rPr>
              <a:t>Project Duration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PhD: August 2021 to August 2025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1B80EBA-583D-AD4D-86C5-4062725FB849}"/>
              </a:ext>
            </a:extLst>
          </p:cNvPr>
          <p:cNvSpPr txBox="1">
            <a:spLocks/>
          </p:cNvSpPr>
          <p:nvPr/>
        </p:nvSpPr>
        <p:spPr>
          <a:xfrm>
            <a:off x="539858" y="2160819"/>
            <a:ext cx="5556142" cy="205199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C789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C7895"/>
              </a:buClr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C789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A80A3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C789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00000"/>
              </a:lnSpc>
              <a:spcBef>
                <a:spcPts val="300"/>
              </a:spcBef>
              <a:buClr>
                <a:srgbClr val="2C4D98"/>
              </a:buClr>
              <a:buFont typeface="Arial" charset="0"/>
              <a:buChar char="•"/>
              <a:defRPr sz="1140"/>
            </a:pPr>
            <a:r>
              <a:rPr lang="en-US" sz="1400" u="sng" dirty="0">
                <a:solidFill>
                  <a:prstClr val="black"/>
                </a:solidFill>
                <a:latin typeface="Arial"/>
                <a:cs typeface="Arial"/>
              </a:rPr>
              <a:t>Problem: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To enhance the mechanical properties of Ti-6Al-4V and novel </a:t>
            </a:r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alloys through heat treatments.</a:t>
            </a:r>
          </a:p>
          <a:p>
            <a:pPr marL="285750" indent="-285750" defTabSz="457200">
              <a:lnSpc>
                <a:spcPct val="100000"/>
              </a:lnSpc>
              <a:spcBef>
                <a:spcPts val="300"/>
              </a:spcBef>
              <a:buClr>
                <a:srgbClr val="2C4D98"/>
              </a:buClr>
              <a:buFont typeface="Arial" charset="0"/>
              <a:buChar char="•"/>
              <a:defRPr sz="1140"/>
            </a:pPr>
            <a:r>
              <a:rPr lang="en-US" sz="1400" u="sng" dirty="0">
                <a:solidFill>
                  <a:prstClr val="black"/>
                </a:solidFill>
                <a:latin typeface="Arial"/>
                <a:cs typeface="Arial"/>
              </a:rPr>
              <a:t>Objective: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Develop an in-depth understanding about the effect of heat treatments on the microstructures and mechanical properties of Ti-6Al-4V and novel </a:t>
            </a:r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alloys, including with additive manufacturing and heat treatments.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C4D98"/>
              </a:buClr>
              <a:buFont typeface="Arial" charset="0"/>
              <a:buChar char="•"/>
              <a:defRPr/>
            </a:pPr>
            <a:r>
              <a:rPr lang="en-US" sz="1400" u="sng" dirty="0">
                <a:solidFill>
                  <a:prstClr val="black"/>
                </a:solidFill>
                <a:latin typeface="Arial"/>
                <a:cs typeface="Arial"/>
              </a:rPr>
              <a:t>Benefit: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Novel heat treatments will be designed to tailor microstructures in Ti-6Al-4V and novel </a:t>
            </a:r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alloys which in turn would result in improved mechanical properties.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6F1A37A4-921E-5246-8CF5-E67F2C7CEE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488419"/>
              </p:ext>
            </p:extLst>
          </p:nvPr>
        </p:nvGraphicFramePr>
        <p:xfrm>
          <a:off x="264278" y="4439983"/>
          <a:ext cx="11668642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68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Metrics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4D9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charset="0"/>
                          <a:ea typeface="Arial" charset="0"/>
                          <a:cs typeface="Arial" charset="0"/>
                        </a:rPr>
                        <a:t>% Complete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4D98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charset="0"/>
                          <a:ea typeface="Arial" charset="0"/>
                          <a:cs typeface="Arial" charset="0"/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4D98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1. Literature review and design of heat treatments 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●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2. Perform heat treatments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●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3. Microstructural characterization (HT microstructural evolution)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●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4. Tensile and compression testing (Strain-hardening and elongation behavior)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●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5. Understanding the microstructure-mechanical properties relationship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●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DC45BDE-8AA8-CF49-91BD-98A143FC4CE4}"/>
              </a:ext>
            </a:extLst>
          </p:cNvPr>
          <p:cNvSpPr txBox="1">
            <a:spLocks/>
          </p:cNvSpPr>
          <p:nvPr/>
        </p:nvSpPr>
        <p:spPr>
          <a:xfrm>
            <a:off x="6248400" y="2160819"/>
            <a:ext cx="5403742" cy="20600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u="sng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Recent Progress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Performed inter-critical annealing (i.e. near-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transus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) heat treatments based on the evolved heat treatment matrix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Conducted mechanical and microstructural characterization on the inter-critically annealed 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Ti-6Al-4V samples to understand the structure-property relationship in the as-quenched samples 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Performed heat treatments and subsequent microstructural characterization to determine the partitioning parameters</a:t>
            </a:r>
          </a:p>
        </p:txBody>
      </p:sp>
    </p:spTree>
    <p:extLst>
      <p:ext uri="{BB962C8B-B14F-4D97-AF65-F5344CB8AC3E}">
        <p14:creationId xmlns:p14="http://schemas.microsoft.com/office/powerpoint/2010/main" val="210930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F3CC-275D-1AA2-C0E5-18085E49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Future 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F0BCA7-C85E-27FF-107D-B2B76D11A4F3}"/>
              </a:ext>
            </a:extLst>
          </p:cNvPr>
          <p:cNvSpPr txBox="1">
            <a:spLocks/>
          </p:cNvSpPr>
          <p:nvPr/>
        </p:nvSpPr>
        <p:spPr>
          <a:xfrm>
            <a:off x="1746828" y="4097022"/>
            <a:ext cx="8665436" cy="373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C4D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4D98"/>
              </a:buClr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4D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4D98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4D98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/>
              <a:t>Thank you!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/>
              <a:t>Valava Sambandam Rani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0070C0"/>
                </a:solidFill>
              </a:rPr>
              <a:t>valavasambandamrani@mines.edu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013AA5-889C-2687-0C52-FE7417DC6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9" y="1345422"/>
            <a:ext cx="11687248" cy="519826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Wrought and AM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Ti-6Al-4V</a:t>
            </a:r>
          </a:p>
          <a:p>
            <a:pPr lvl="1">
              <a:buClr>
                <a:schemeClr val="tx1"/>
              </a:buClr>
            </a:pPr>
            <a:r>
              <a:rPr lang="en-US" sz="1800" dirty="0"/>
              <a:t>Determine the partitioning parameters for the as-quenched material using simulation tools and heat treatments</a:t>
            </a:r>
          </a:p>
          <a:p>
            <a:pPr lvl="1">
              <a:buClr>
                <a:schemeClr val="tx1"/>
              </a:buClr>
            </a:pPr>
            <a:r>
              <a:rPr lang="en-US" sz="1800" dirty="0"/>
              <a:t>Conduct mechanical characterization on the partitioned samples with desired microstructures</a:t>
            </a:r>
          </a:p>
          <a:p>
            <a:pPr lvl="1">
              <a:buClr>
                <a:schemeClr val="tx1"/>
              </a:buClr>
            </a:pPr>
            <a:r>
              <a:rPr lang="en-US" sz="1800" dirty="0"/>
              <a:t>Understand the structure-property relationship of this alloy after quenching and partitioning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sz="2000" dirty="0"/>
              <a:t>Heat treatments on </a:t>
            </a:r>
            <a:r>
              <a:rPr lang="el-GR" sz="2000" dirty="0"/>
              <a:t>β</a:t>
            </a:r>
            <a:r>
              <a:rPr lang="en-US" sz="2000" dirty="0"/>
              <a:t>-Ti alloys </a:t>
            </a:r>
          </a:p>
          <a:p>
            <a:pPr lvl="1">
              <a:buClr>
                <a:schemeClr val="tx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819C-495D-274D-A828-71EC4996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453E64D-4EF3-3549-B73E-8CB89594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8" y="1328425"/>
            <a:ext cx="11693099" cy="4201150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[1]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Dumas , B.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G. Martin , F. Sun , C.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Formanoir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F. Prima , S. Godet, Towards work-hardenability of Ti-6Al-4V through a quenching and partitioning approach, MATEC Web of Conferences 321, 11062 (2020)</a:t>
            </a:r>
            <a:endParaRPr lang="en-IN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[2]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Charlotte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Formanoir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Guilhem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Martin, Frédéric Prima, Sébastien Allain, Thibaut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Dessolier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Fan Sun, Solange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Vivès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Benjamin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Yves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Bréchet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Stéphane Godet, Micromechanical behavior and thermal stability of a dual-phase α+α’ titanium alloy produced by additive manufacturing, Acta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Materialia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(2018)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[3]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Chafino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J.A., Yamanaka, K., Mercier, F.,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Rivory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P.,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Balvay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S., Hartmann,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D.J., Chiba, A.,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Fabregue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D., The influence of temperature during water-quench rapid heat treatment on the microstructure, mechanical properties and biocompatibility of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-6Al -4V ELI alloy, Journal of the Mechanical Behavior of Biomedical Materials (2019)</a:t>
            </a: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[4] </a:t>
            </a:r>
            <a:r>
              <a:rPr lang="fr-FR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Charlotte de </a:t>
            </a:r>
            <a:r>
              <a:rPr lang="fr-FR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Formanoir</a:t>
            </a:r>
            <a:r>
              <a:rPr lang="fr-FR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Alice </a:t>
            </a:r>
            <a:r>
              <a:rPr lang="fr-FR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Brulard</a:t>
            </a:r>
            <a:r>
              <a:rPr lang="fr-FR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Solange Vivès, Guilhem Martin, Frédéric 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Prima, Sébastien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Michotte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Edouard Rivière, Adrien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Dolimont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&amp; Stéphane Godet, A strategy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to improve the work-hardening behavior of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–6Al–4V parts produced by additive manufacturing, Materials Research Letters, 5:3, 201-208 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(2017)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[5] 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W. Xu, M. Brandt, S. Sun, J.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Elambasseril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Q. Liu, K. Latham, K. Xia and M. Qian,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Additive manufacturing of strong and ductile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–6Al–4V by selective laser 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melting via in situ martensite decomposition, Acta </a:t>
            </a:r>
            <a:r>
              <a:rPr lang="en-I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Materialia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85, 74–84 (2015)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</a:pPr>
            <a:endParaRPr lang="en-US" sz="1600" dirty="0"/>
          </a:p>
          <a:p>
            <a:pPr marL="0">
              <a:lnSpc>
                <a:spcPct val="100000"/>
              </a:lnSpc>
            </a:pPr>
            <a:endParaRPr lang="en-US" sz="1600" dirty="0"/>
          </a:p>
          <a:p>
            <a:pPr marL="0"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45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BDDC-4029-CC45-A471-DF6C2F50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Quenching &amp; Partitioning of Ti-6Al-4V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4880-D0D8-ED48-AC78-8595DC69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49" y="1203899"/>
            <a:ext cx="7815250" cy="525300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/>
              <a:t>Ti-6Al-4V</a:t>
            </a:r>
          </a:p>
          <a:p>
            <a:pPr lvl="1">
              <a:buClr>
                <a:schemeClr val="tx1"/>
              </a:buClr>
              <a:buFontTx/>
              <a:buChar char="-"/>
            </a:pPr>
            <a:r>
              <a:rPr lang="el-GR" sz="2800" dirty="0"/>
              <a:t>α</a:t>
            </a:r>
            <a:r>
              <a:rPr lang="en-US" sz="2800" dirty="0"/>
              <a:t> + </a:t>
            </a:r>
            <a:r>
              <a:rPr lang="el-GR" sz="2800" dirty="0"/>
              <a:t>β</a:t>
            </a:r>
            <a:r>
              <a:rPr lang="en-US" sz="2800" dirty="0"/>
              <a:t> phases, equilibrium </a:t>
            </a:r>
            <a:r>
              <a:rPr lang="el-GR" sz="2800" dirty="0"/>
              <a:t>β</a:t>
            </a:r>
            <a:r>
              <a:rPr lang="en-US" sz="2800" dirty="0"/>
              <a:t> </a:t>
            </a:r>
            <a:r>
              <a:rPr lang="en-IN" sz="2800" dirty="0"/>
              <a:t>~10</a:t>
            </a:r>
            <a:r>
              <a:rPr lang="en-US" sz="2800" dirty="0"/>
              <a:t>%</a:t>
            </a:r>
          </a:p>
          <a:p>
            <a:pPr lvl="1">
              <a:buClr>
                <a:schemeClr val="tx1"/>
              </a:buClr>
              <a:buFontTx/>
              <a:buChar char="-"/>
            </a:pPr>
            <a:r>
              <a:rPr lang="en-US" sz="2800" dirty="0" err="1"/>
              <a:t>Ms</a:t>
            </a:r>
            <a:r>
              <a:rPr lang="en-US" sz="2800" dirty="0"/>
              <a:t> Temperature </a:t>
            </a:r>
            <a:r>
              <a:rPr lang="en-IN" sz="2800" dirty="0"/>
              <a:t>~</a:t>
            </a:r>
            <a:r>
              <a:rPr lang="en-US" sz="2800" dirty="0"/>
              <a:t>575°C; </a:t>
            </a:r>
            <a:r>
              <a:rPr lang="el-GR" sz="2800" dirty="0"/>
              <a:t>β</a:t>
            </a:r>
            <a:r>
              <a:rPr lang="en-IN" sz="2800" dirty="0"/>
              <a:t>-</a:t>
            </a:r>
            <a:r>
              <a:rPr lang="en-IN" sz="2800" dirty="0" err="1"/>
              <a:t>Transus</a:t>
            </a:r>
            <a:r>
              <a:rPr lang="en-IN" sz="2800" dirty="0"/>
              <a:t> ~1000</a:t>
            </a:r>
            <a:r>
              <a:rPr lang="en-US" sz="2800" dirty="0"/>
              <a:t>°C</a:t>
            </a:r>
          </a:p>
          <a:p>
            <a:pPr lvl="1">
              <a:buClr>
                <a:schemeClr val="tx1"/>
              </a:buClr>
              <a:buFontTx/>
              <a:buChar char="-"/>
            </a:pPr>
            <a:r>
              <a:rPr lang="en-US" sz="2800" dirty="0"/>
              <a:t>Al stabilizes </a:t>
            </a:r>
            <a:r>
              <a:rPr lang="el-GR" sz="2800" dirty="0"/>
              <a:t>α</a:t>
            </a:r>
            <a:r>
              <a:rPr lang="en-IN" sz="2800" dirty="0"/>
              <a:t>; V stabilizes </a:t>
            </a:r>
            <a:r>
              <a:rPr lang="el-GR" sz="2800" dirty="0"/>
              <a:t>β</a:t>
            </a:r>
            <a:endParaRPr lang="en-US" sz="2800" dirty="0"/>
          </a:p>
          <a:p>
            <a:pPr marL="457200" lvl="1" indent="0">
              <a:buClr>
                <a:schemeClr val="tx1"/>
              </a:buClr>
              <a:buNone/>
            </a:pPr>
            <a:endParaRPr lang="en-US" sz="2800" dirty="0"/>
          </a:p>
          <a:p>
            <a:pPr>
              <a:buClr>
                <a:schemeClr val="tx1"/>
              </a:buClr>
            </a:pPr>
            <a:r>
              <a:rPr lang="en-US" sz="3200" dirty="0"/>
              <a:t>Quenching and Partitioning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r>
              <a:rPr lang="en-US" sz="2800" dirty="0"/>
              <a:t>Inter-critical anneal + water quench results in   </a:t>
            </a:r>
            <a:r>
              <a:rPr lang="el-GR" sz="2800" dirty="0"/>
              <a:t>α</a:t>
            </a:r>
            <a:r>
              <a:rPr lang="en-US" sz="2800" dirty="0"/>
              <a:t> + </a:t>
            </a:r>
            <a:r>
              <a:rPr lang="el-GR" sz="2800" dirty="0"/>
              <a:t>α</a:t>
            </a:r>
            <a:r>
              <a:rPr lang="en-US" sz="2800" dirty="0"/>
              <a:t>’ composite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r>
              <a:rPr lang="en-US" sz="2800" dirty="0"/>
              <a:t>Aging + air cooling causes decomposition of </a:t>
            </a:r>
            <a:r>
              <a:rPr lang="el-GR" sz="2800" dirty="0"/>
              <a:t>α</a:t>
            </a:r>
            <a:r>
              <a:rPr lang="en-US" sz="2800" dirty="0"/>
              <a:t>’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r>
              <a:rPr lang="en-US" sz="2800" dirty="0"/>
              <a:t>Improves work hardening behavior and strength-ductility balance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endParaRPr lang="en-US" dirty="0"/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endParaRPr lang="en-US" dirty="0"/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53C16-7E4F-8FFD-622F-2D2E24DEB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" t="8419" r="11112" b="5711"/>
          <a:stretch/>
        </p:blipFill>
        <p:spPr>
          <a:xfrm>
            <a:off x="8026399" y="1121547"/>
            <a:ext cx="3738665" cy="237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C6CD7-2F61-4AED-5E85-365CBE08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881" y="3496715"/>
            <a:ext cx="3608970" cy="3099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5600F-A9B5-4B6D-BFEB-740B72B27784}"/>
              </a:ext>
            </a:extLst>
          </p:cNvPr>
          <p:cNvSpPr txBox="1"/>
          <p:nvPr/>
        </p:nvSpPr>
        <p:spPr>
          <a:xfrm>
            <a:off x="9963758" y="6596390"/>
            <a:ext cx="1486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B. McArthur MS Thesis</a:t>
            </a:r>
          </a:p>
        </p:txBody>
      </p:sp>
    </p:spTree>
    <p:extLst>
      <p:ext uri="{BB962C8B-B14F-4D97-AF65-F5344CB8AC3E}">
        <p14:creationId xmlns:p14="http://schemas.microsoft.com/office/powerpoint/2010/main" val="351871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BDDC-4029-CC45-A471-DF6C2F50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– Dilatometry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DE2F14-7914-D1A0-4808-5A785A468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39969"/>
              </p:ext>
            </p:extLst>
          </p:nvPr>
        </p:nvGraphicFramePr>
        <p:xfrm>
          <a:off x="4923802" y="4506764"/>
          <a:ext cx="7132396" cy="18467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23737">
                  <a:extLst>
                    <a:ext uri="{9D8B030D-6E8A-4147-A177-3AD203B41FA5}">
                      <a16:colId xmlns:a16="http://schemas.microsoft.com/office/drawing/2014/main" val="3914777904"/>
                    </a:ext>
                  </a:extLst>
                </a:gridCol>
                <a:gridCol w="1684647">
                  <a:extLst>
                    <a:ext uri="{9D8B030D-6E8A-4147-A177-3AD203B41FA5}">
                      <a16:colId xmlns:a16="http://schemas.microsoft.com/office/drawing/2014/main" val="63338463"/>
                    </a:ext>
                  </a:extLst>
                </a:gridCol>
                <a:gridCol w="1712006">
                  <a:extLst>
                    <a:ext uri="{9D8B030D-6E8A-4147-A177-3AD203B41FA5}">
                      <a16:colId xmlns:a16="http://schemas.microsoft.com/office/drawing/2014/main" val="4251857212"/>
                    </a:ext>
                  </a:extLst>
                </a:gridCol>
                <a:gridCol w="1712006">
                  <a:extLst>
                    <a:ext uri="{9D8B030D-6E8A-4147-A177-3AD203B41FA5}">
                      <a16:colId xmlns:a16="http://schemas.microsoft.com/office/drawing/2014/main" val="2473372007"/>
                    </a:ext>
                  </a:extLst>
                </a:gridCol>
              </a:tblGrid>
              <a:tr h="23243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Phase Fraction of α’ (%)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b="1">
                          <a:effectLst/>
                        </a:rPr>
                        <a:t>Inter-critical Annealing Temperature (°C)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6230"/>
                  </a:ext>
                </a:extLst>
              </a:tr>
              <a:tr h="232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b="1" dirty="0">
                          <a:effectLst/>
                        </a:rPr>
                        <a:t>Literature Survey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b="1" dirty="0">
                          <a:effectLst/>
                        </a:rPr>
                        <a:t>Thermocalc Simulations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b="1" dirty="0">
                          <a:effectLst/>
                        </a:rPr>
                        <a:t>Dilatometry Experiments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6030782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dirty="0">
                          <a:effectLst/>
                        </a:rPr>
                        <a:t>25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200">
                          <a:effectLst/>
                        </a:rPr>
                        <a:t>850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dirty="0">
                          <a:effectLst/>
                        </a:rPr>
                        <a:t>866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826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0681858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50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200" dirty="0">
                          <a:effectLst/>
                        </a:rPr>
                        <a:t>920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933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905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8275788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75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200">
                          <a:effectLst/>
                        </a:rPr>
                        <a:t>945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966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952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3648389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100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200" dirty="0">
                          <a:effectLst/>
                        </a:rPr>
                        <a:t>1000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>
                          <a:effectLst/>
                        </a:rPr>
                        <a:t>989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200" dirty="0">
                          <a:effectLst/>
                        </a:rPr>
                        <a:t>&gt;1050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8584644"/>
                  </a:ext>
                </a:extLst>
              </a:tr>
            </a:tbl>
          </a:graphicData>
        </a:graphic>
      </p:graphicFrame>
      <p:pic>
        <p:nvPicPr>
          <p:cNvPr id="7" name="Picture 6" descr="A graph of a graph showing the tempera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72F4AA1B-8CE7-B7F9-7D14-A264899C3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1"/>
          <a:stretch/>
        </p:blipFill>
        <p:spPr bwMode="auto">
          <a:xfrm>
            <a:off x="6165410" y="1166208"/>
            <a:ext cx="5175564" cy="3022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854E8-16E6-47AD-595F-4DE92738F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000" y="3507585"/>
            <a:ext cx="2303780" cy="198120"/>
          </a:xfrm>
          <a:prstGeom prst="rect">
            <a:avLst/>
          </a:prstGeom>
        </p:spPr>
      </p:pic>
      <p:pic>
        <p:nvPicPr>
          <p:cNvPr id="9" name="Picture 8" descr="A collage of different images of different shapes&#10;&#10;Description automatically generated">
            <a:extLst>
              <a:ext uri="{FF2B5EF4-FFF2-40B4-BE49-F238E27FC236}">
                <a16:creationId xmlns:a16="http://schemas.microsoft.com/office/drawing/2014/main" id="{5B85E024-E5A3-962D-4374-81AE3FBA1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61" y="1166208"/>
            <a:ext cx="5078024" cy="2631767"/>
          </a:xfrm>
          <a:prstGeom prst="rect">
            <a:avLst/>
          </a:prstGeom>
        </p:spPr>
      </p:pic>
      <p:pic>
        <p:nvPicPr>
          <p:cNvPr id="15" name="Picture 14" descr="A collage of different images of different shapes&#10;&#10;Description automatically generated">
            <a:extLst>
              <a:ext uri="{FF2B5EF4-FFF2-40B4-BE49-F238E27FC236}">
                <a16:creationId xmlns:a16="http://schemas.microsoft.com/office/drawing/2014/main" id="{0F919A60-4C26-2C77-8731-9AF694012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52" y="3769322"/>
            <a:ext cx="3639641" cy="26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BDDC-4029-CC45-A471-DF6C2F50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3" y="130579"/>
            <a:ext cx="8645587" cy="1127944"/>
          </a:xfrm>
        </p:spPr>
        <p:txBody>
          <a:bodyPr/>
          <a:lstStyle/>
          <a:p>
            <a:r>
              <a:rPr lang="en-US" dirty="0"/>
              <a:t>Previous Work – Inter-critical Annealing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8558ACD-C254-C2AE-9815-8B1F0808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61399"/>
              </p:ext>
            </p:extLst>
          </p:nvPr>
        </p:nvGraphicFramePr>
        <p:xfrm>
          <a:off x="6192571" y="1258523"/>
          <a:ext cx="5543994" cy="23218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6737">
                  <a:extLst>
                    <a:ext uri="{9D8B030D-6E8A-4147-A177-3AD203B41FA5}">
                      <a16:colId xmlns:a16="http://schemas.microsoft.com/office/drawing/2014/main" val="3709169799"/>
                    </a:ext>
                  </a:extLst>
                </a:gridCol>
                <a:gridCol w="1700179">
                  <a:extLst>
                    <a:ext uri="{9D8B030D-6E8A-4147-A177-3AD203B41FA5}">
                      <a16:colId xmlns:a16="http://schemas.microsoft.com/office/drawing/2014/main" val="2729856234"/>
                    </a:ext>
                  </a:extLst>
                </a:gridCol>
                <a:gridCol w="1697078">
                  <a:extLst>
                    <a:ext uri="{9D8B030D-6E8A-4147-A177-3AD203B41FA5}">
                      <a16:colId xmlns:a16="http://schemas.microsoft.com/office/drawing/2014/main" val="322721256"/>
                    </a:ext>
                  </a:extLst>
                </a:gridCol>
              </a:tblGrid>
              <a:tr h="7862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effectLst/>
                        </a:rPr>
                        <a:t>Inter-critical Annealing Temperature (°C)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Expected Phase Fraction of α’ (%)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Obtained Phase Fraction of α’ (%)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7103448"/>
                  </a:ext>
                </a:extLst>
              </a:tr>
              <a:tr h="383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>
                          <a:effectLst/>
                        </a:rPr>
                        <a:t>826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>
                          <a:effectLst/>
                        </a:rPr>
                        <a:t>25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/>
                        <a:t>~</a:t>
                      </a:r>
                      <a:r>
                        <a:rPr lang="en-US" sz="1600" dirty="0">
                          <a:effectLst/>
                        </a:rPr>
                        <a:t>24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9706857"/>
                  </a:ext>
                </a:extLst>
              </a:tr>
              <a:tr h="383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>
                          <a:effectLst/>
                        </a:rPr>
                        <a:t>905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>
                          <a:effectLst/>
                        </a:rPr>
                        <a:t>50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/>
                        <a:t>~</a:t>
                      </a:r>
                      <a:r>
                        <a:rPr lang="en-US" sz="1600" dirty="0">
                          <a:effectLst/>
                        </a:rPr>
                        <a:t>49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5090786"/>
                  </a:ext>
                </a:extLst>
              </a:tr>
              <a:tr h="383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>
                          <a:effectLst/>
                        </a:rPr>
                        <a:t>952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>
                          <a:effectLst/>
                        </a:rPr>
                        <a:t>75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/>
                        <a:t>~</a:t>
                      </a:r>
                      <a:r>
                        <a:rPr lang="en-US" sz="1600" dirty="0">
                          <a:effectLst/>
                        </a:rPr>
                        <a:t>70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2657458"/>
                  </a:ext>
                </a:extLst>
              </a:tr>
              <a:tr h="383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r>
                        <a:rPr lang="en-IN" sz="1600">
                          <a:effectLst/>
                        </a:rPr>
                        <a:t>100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>
                          <a:effectLst/>
                        </a:rPr>
                        <a:t>100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IN" sz="1600" dirty="0"/>
                        <a:t>~</a:t>
                      </a: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455384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CE4B1FF-CC97-2851-FC6A-530527316761}"/>
              </a:ext>
            </a:extLst>
          </p:cNvPr>
          <p:cNvSpPr txBox="1"/>
          <p:nvPr/>
        </p:nvSpPr>
        <p:spPr>
          <a:xfrm>
            <a:off x="145909" y="1276660"/>
            <a:ext cx="5648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/>
              <a:t>Variation of </a:t>
            </a:r>
            <a:r>
              <a:rPr lang="el-GR" sz="2400" dirty="0"/>
              <a:t>α</a:t>
            </a:r>
            <a:r>
              <a:rPr lang="en-US" sz="2400" dirty="0"/>
              <a:t>’</a:t>
            </a:r>
            <a:r>
              <a:rPr lang="en-IN" sz="2400" dirty="0"/>
              <a:t> </a:t>
            </a: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after 952°C unexpected</a:t>
            </a:r>
            <a:endParaRPr lang="en-US" sz="24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400" dirty="0" err="1"/>
              <a:t>Inhomogenous</a:t>
            </a:r>
            <a:r>
              <a:rPr lang="en-US" sz="2400" dirty="0"/>
              <a:t> furnace temperature</a:t>
            </a:r>
            <a:r>
              <a:rPr lang="en-IN" sz="2400" dirty="0"/>
              <a:t> and steep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β-phase transformation curve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Exponential fitting of dilatometry data</a:t>
            </a:r>
            <a:endParaRPr lang="en-IN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/>
              <a:t>Successful in varying </a:t>
            </a:r>
            <a:r>
              <a:rPr lang="el-GR" sz="2400" dirty="0"/>
              <a:t>α</a:t>
            </a:r>
            <a:r>
              <a:rPr lang="en-US" sz="2400" dirty="0"/>
              <a:t>’ </a:t>
            </a:r>
            <a:r>
              <a:rPr lang="en-IN" sz="2400" dirty="0"/>
              <a:t>with heat treatment</a:t>
            </a:r>
          </a:p>
        </p:txBody>
      </p:sp>
      <p:pic>
        <p:nvPicPr>
          <p:cNvPr id="20" name="Picture 19" descr="A picture containing outdoor object, person, black, white&#10;&#10;Description automatically generated">
            <a:extLst>
              <a:ext uri="{FF2B5EF4-FFF2-40B4-BE49-F238E27FC236}">
                <a16:creationId xmlns:a16="http://schemas.microsoft.com/office/drawing/2014/main" id="{FEB4CF80-EB02-ED88-7142-480FAC68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" y="4060199"/>
            <a:ext cx="2930681" cy="2194560"/>
          </a:xfrm>
          <a:prstGeom prst="rect">
            <a:avLst/>
          </a:prstGeom>
        </p:spPr>
      </p:pic>
      <p:pic>
        <p:nvPicPr>
          <p:cNvPr id="21" name="Picture 20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93A98BCF-DF40-1646-7E66-E5038FB8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360" y="4060199"/>
            <a:ext cx="2907676" cy="2194560"/>
          </a:xfrm>
          <a:prstGeom prst="rect">
            <a:avLst/>
          </a:prstGeom>
        </p:spPr>
      </p:pic>
      <p:pic>
        <p:nvPicPr>
          <p:cNvPr id="22" name="Picture 2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48FAE6F-00F2-08C8-2C86-1B9E51846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741" y="4060199"/>
            <a:ext cx="2943021" cy="2194560"/>
          </a:xfrm>
          <a:prstGeom prst="rect">
            <a:avLst/>
          </a:prstGeom>
        </p:spPr>
      </p:pic>
      <p:pic>
        <p:nvPicPr>
          <p:cNvPr id="23" name="Picture 22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64405EC0-BF1A-9E74-7FAA-3CB0FF4A7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467" y="4060199"/>
            <a:ext cx="2935281" cy="21945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1B88D2-9D2D-1EA8-E641-B165DD2955C6}"/>
              </a:ext>
            </a:extLst>
          </p:cNvPr>
          <p:cNvSpPr txBox="1"/>
          <p:nvPr/>
        </p:nvSpPr>
        <p:spPr>
          <a:xfrm>
            <a:off x="67252" y="4060199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826°C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F6D9D-31AE-5D6D-2797-9AC5CD5DA4D4}"/>
              </a:ext>
            </a:extLst>
          </p:cNvPr>
          <p:cNvSpPr txBox="1"/>
          <p:nvPr/>
        </p:nvSpPr>
        <p:spPr>
          <a:xfrm>
            <a:off x="3107360" y="4070640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905°C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991F29-A26E-7225-E572-1C8C547B2DB3}"/>
              </a:ext>
            </a:extLst>
          </p:cNvPr>
          <p:cNvSpPr txBox="1"/>
          <p:nvPr/>
        </p:nvSpPr>
        <p:spPr>
          <a:xfrm>
            <a:off x="6130741" y="4070640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952°C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CF7667-FD7F-D2E4-D7B4-7A6659A6BB9E}"/>
              </a:ext>
            </a:extLst>
          </p:cNvPr>
          <p:cNvSpPr txBox="1"/>
          <p:nvPr/>
        </p:nvSpPr>
        <p:spPr>
          <a:xfrm>
            <a:off x="9194340" y="4089470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1100°C</a:t>
            </a:r>
          </a:p>
        </p:txBody>
      </p:sp>
    </p:spTree>
    <p:extLst>
      <p:ext uri="{BB962C8B-B14F-4D97-AF65-F5344CB8AC3E}">
        <p14:creationId xmlns:p14="http://schemas.microsoft.com/office/powerpoint/2010/main" val="86523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67021-9795-0417-5DBE-5C0F760D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"/>
          <a:stretch/>
        </p:blipFill>
        <p:spPr>
          <a:xfrm>
            <a:off x="5395664" y="1299189"/>
            <a:ext cx="6347593" cy="5237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52A70-B416-5201-2579-65F3E1C2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89" y="130579"/>
            <a:ext cx="9118248" cy="1127944"/>
          </a:xfrm>
        </p:spPr>
        <p:txBody>
          <a:bodyPr/>
          <a:lstStyle/>
          <a:p>
            <a:r>
              <a:rPr lang="en-IN" dirty="0"/>
              <a:t>Tensile Testing</a:t>
            </a:r>
          </a:p>
        </p:txBody>
      </p:sp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2B6CF61E-4B70-23DD-3067-18A02B8C7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065786"/>
              </p:ext>
            </p:extLst>
          </p:nvPr>
        </p:nvGraphicFramePr>
        <p:xfrm>
          <a:off x="688785" y="2118219"/>
          <a:ext cx="3488861" cy="26557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97384">
                  <a:extLst>
                    <a:ext uri="{9D8B030D-6E8A-4147-A177-3AD203B41FA5}">
                      <a16:colId xmlns:a16="http://schemas.microsoft.com/office/drawing/2014/main" val="3536241476"/>
                    </a:ext>
                  </a:extLst>
                </a:gridCol>
                <a:gridCol w="1791477">
                  <a:extLst>
                    <a:ext uri="{9D8B030D-6E8A-4147-A177-3AD203B41FA5}">
                      <a16:colId xmlns:a16="http://schemas.microsoft.com/office/drawing/2014/main" val="680431564"/>
                    </a:ext>
                  </a:extLst>
                </a:gridCol>
              </a:tblGrid>
              <a:tr h="821094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Inter-critical Annealing Temperature (°C)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Expected Phase Fraction of α’ (%)</a:t>
                      </a:r>
                      <a:endParaRPr lang="en-IN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306405"/>
                  </a:ext>
                </a:extLst>
              </a:tr>
              <a:tr h="354474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As-received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9259830"/>
                  </a:ext>
                </a:extLst>
              </a:tr>
              <a:tr h="354474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075633"/>
                  </a:ext>
                </a:extLst>
              </a:tr>
              <a:tr h="354474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2106775"/>
                  </a:ext>
                </a:extLst>
              </a:tr>
              <a:tr h="354474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371824"/>
                  </a:ext>
                </a:extLst>
              </a:tr>
              <a:tr h="416713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</a:tabLst>
                      </a:pPr>
                      <a:r>
                        <a:rPr lang="en-I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24476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A1E9249-3029-249B-4989-246AA63E3CA3}"/>
              </a:ext>
            </a:extLst>
          </p:cNvPr>
          <p:cNvSpPr txBox="1"/>
          <p:nvPr/>
        </p:nvSpPr>
        <p:spPr>
          <a:xfrm flipH="1">
            <a:off x="6258188" y="1104634"/>
            <a:ext cx="209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Strain rate = 0.0254 mm/s</a:t>
            </a:r>
          </a:p>
        </p:txBody>
      </p:sp>
    </p:spTree>
    <p:extLst>
      <p:ext uri="{BB962C8B-B14F-4D97-AF65-F5344CB8AC3E}">
        <p14:creationId xmlns:p14="http://schemas.microsoft.com/office/powerpoint/2010/main" val="352188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A0A6-3A61-0650-CCA3-607BBB9D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As-received Mill-Annealed Ti-6Al-4V</a:t>
            </a:r>
            <a:endParaRPr lang="en-IN" dirty="0"/>
          </a:p>
        </p:txBody>
      </p:sp>
      <p:pic>
        <p:nvPicPr>
          <p:cNvPr id="25" name="Picture 24" descr="A close-up of a grey surface&#10;&#10;Description automatically generated">
            <a:extLst>
              <a:ext uri="{FF2B5EF4-FFF2-40B4-BE49-F238E27FC236}">
                <a16:creationId xmlns:a16="http://schemas.microsoft.com/office/drawing/2014/main" id="{1E41345B-C054-B5B6-6317-75A437952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55" y="4270943"/>
            <a:ext cx="2732233" cy="20470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09180F-C109-B84E-0D92-89122C3909DB}"/>
              </a:ext>
            </a:extLst>
          </p:cNvPr>
          <p:cNvSpPr txBox="1"/>
          <p:nvPr/>
        </p:nvSpPr>
        <p:spPr>
          <a:xfrm>
            <a:off x="4882538" y="4264589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Grip Section</a:t>
            </a:r>
          </a:p>
        </p:txBody>
      </p:sp>
      <p:pic>
        <p:nvPicPr>
          <p:cNvPr id="28" name="Picture 27" descr="A close-up of a grey surface&#10;&#10;Description automatically generated">
            <a:extLst>
              <a:ext uri="{FF2B5EF4-FFF2-40B4-BE49-F238E27FC236}">
                <a16:creationId xmlns:a16="http://schemas.microsoft.com/office/drawing/2014/main" id="{CFA4614D-1442-FF3A-B1A5-6726B179A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0" y="2117386"/>
            <a:ext cx="2747588" cy="20661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DFE510A-B306-FE62-C7E2-A80DE22AB1E2}"/>
              </a:ext>
            </a:extLst>
          </p:cNvPr>
          <p:cNvSpPr txBox="1"/>
          <p:nvPr/>
        </p:nvSpPr>
        <p:spPr>
          <a:xfrm>
            <a:off x="4854500" y="2124369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Gauge Section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5720F4-F954-D2DC-92CC-506B8C06EE53}"/>
              </a:ext>
            </a:extLst>
          </p:cNvPr>
          <p:cNvGrpSpPr/>
          <p:nvPr/>
        </p:nvGrpSpPr>
        <p:grpSpPr>
          <a:xfrm>
            <a:off x="95663" y="2625947"/>
            <a:ext cx="4714048" cy="3701507"/>
            <a:chOff x="95663" y="2625947"/>
            <a:chExt cx="4714048" cy="37015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01D901-CC4C-E2A9-E091-10C77C6C0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63" y="2625947"/>
              <a:ext cx="4714048" cy="3701507"/>
            </a:xfrm>
            <a:prstGeom prst="rect">
              <a:avLst/>
            </a:prstGeom>
          </p:spPr>
        </p:pic>
        <p:pic>
          <p:nvPicPr>
            <p:cNvPr id="34" name="Picture 33" descr="A graph of a true strain&#10;&#10;Description automatically generated">
              <a:extLst>
                <a:ext uri="{FF2B5EF4-FFF2-40B4-BE49-F238E27FC236}">
                  <a16:creationId xmlns:a16="http://schemas.microsoft.com/office/drawing/2014/main" id="{CB6EE258-4C97-737E-2C0C-A67724BC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080" y="3985324"/>
              <a:ext cx="2294005" cy="181291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E5E6D53-B35F-9F6B-2535-0F6175056E7B}"/>
              </a:ext>
            </a:extLst>
          </p:cNvPr>
          <p:cNvSpPr txBox="1"/>
          <p:nvPr/>
        </p:nvSpPr>
        <p:spPr>
          <a:xfrm>
            <a:off x="958832" y="1603079"/>
            <a:ext cx="298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 </a:t>
            </a:r>
            <a:r>
              <a:rPr lang="en-US" dirty="0"/>
              <a:t>phase fraction =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10.94%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413AAA9-2B2B-2FEC-D004-5D86FAEC5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087" y="1218571"/>
            <a:ext cx="4387913" cy="5221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EC683-EDF1-9C2B-7156-6703B0B338D1}"/>
              </a:ext>
            </a:extLst>
          </p:cNvPr>
          <p:cNvSpPr txBox="1"/>
          <p:nvPr/>
        </p:nvSpPr>
        <p:spPr>
          <a:xfrm>
            <a:off x="9027093" y="3150445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E8DCA-80B6-EFC9-B383-97FE0502B325}"/>
              </a:ext>
            </a:extLst>
          </p:cNvPr>
          <p:cNvSpPr txBox="1"/>
          <p:nvPr/>
        </p:nvSpPr>
        <p:spPr>
          <a:xfrm rot="16200000">
            <a:off x="9698121" y="2787370"/>
            <a:ext cx="599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</a:t>
            </a:r>
            <a:r>
              <a:rPr lang="en-US" sz="1050" dirty="0">
                <a:solidFill>
                  <a:srgbClr val="00B050"/>
                </a:solidFill>
              </a:rPr>
              <a:t>200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62E7C-2298-0EF2-AA5C-7E1E81559D92}"/>
              </a:ext>
            </a:extLst>
          </p:cNvPr>
          <p:cNvSpPr txBox="1"/>
          <p:nvPr/>
        </p:nvSpPr>
        <p:spPr>
          <a:xfrm>
            <a:off x="9011390" y="5377819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(110)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C3F4E-26C3-8005-8026-F1DBD285907A}"/>
              </a:ext>
            </a:extLst>
          </p:cNvPr>
          <p:cNvSpPr txBox="1"/>
          <p:nvPr/>
        </p:nvSpPr>
        <p:spPr>
          <a:xfrm rot="16200000">
            <a:off x="9681497" y="5155959"/>
            <a:ext cx="599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(</a:t>
            </a:r>
            <a:r>
              <a:rPr lang="en-US" sz="1050" dirty="0">
                <a:solidFill>
                  <a:srgbClr val="00B050"/>
                </a:solidFill>
              </a:rPr>
              <a:t>200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16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1DF4-9F6F-152E-99DC-516969C9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Inter-critical Annealing at 826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800" dirty="0"/>
              <a:t>C for 2h + WQ</a:t>
            </a:r>
            <a:endParaRPr lang="en-IN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E67EA3-D710-6CA8-E270-2C7E1E11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357" y="1082180"/>
            <a:ext cx="4320644" cy="5322432"/>
          </a:xfrm>
          <a:prstGeom prst="rect">
            <a:avLst/>
          </a:prstGeom>
        </p:spPr>
      </p:pic>
      <p:pic>
        <p:nvPicPr>
          <p:cNvPr id="20" name="Picture 19" descr="A close-up of a grey surface&#10;&#10;Description automatically generated">
            <a:extLst>
              <a:ext uri="{FF2B5EF4-FFF2-40B4-BE49-F238E27FC236}">
                <a16:creationId xmlns:a16="http://schemas.microsoft.com/office/drawing/2014/main" id="{C314578B-FFC2-7110-5991-44C7A656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95" y="4153007"/>
            <a:ext cx="2733865" cy="20482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855BF0-952C-227D-680F-4F4300025CF0}"/>
              </a:ext>
            </a:extLst>
          </p:cNvPr>
          <p:cNvSpPr txBox="1"/>
          <p:nvPr/>
        </p:nvSpPr>
        <p:spPr>
          <a:xfrm>
            <a:off x="5028995" y="4153007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Grip Section</a:t>
            </a:r>
          </a:p>
        </p:txBody>
      </p:sp>
      <p:pic>
        <p:nvPicPr>
          <p:cNvPr id="24" name="Picture 23" descr="A close-up of a grey surface&#10;&#10;Description automatically generated">
            <a:extLst>
              <a:ext uri="{FF2B5EF4-FFF2-40B4-BE49-F238E27FC236}">
                <a16:creationId xmlns:a16="http://schemas.microsoft.com/office/drawing/2014/main" id="{5E68E0D8-27D6-976D-4D63-1363BC2C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852" y="2000740"/>
            <a:ext cx="2731008" cy="20482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1ECE65-C68E-B753-F3D4-FCFBD58B0DA1}"/>
              </a:ext>
            </a:extLst>
          </p:cNvPr>
          <p:cNvSpPr txBox="1"/>
          <p:nvPr/>
        </p:nvSpPr>
        <p:spPr>
          <a:xfrm>
            <a:off x="5034467" y="2000740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Gauge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C8CCD-CFB1-CD91-B222-9DB99F8B30E6}"/>
              </a:ext>
            </a:extLst>
          </p:cNvPr>
          <p:cNvSpPr txBox="1"/>
          <p:nvPr/>
        </p:nvSpPr>
        <p:spPr>
          <a:xfrm>
            <a:off x="1589359" y="1458914"/>
            <a:ext cx="23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en-US" dirty="0"/>
              <a:t>’ </a:t>
            </a:r>
            <a:r>
              <a:rPr lang="en-IN" dirty="0"/>
              <a:t>phase fraction</a:t>
            </a:r>
            <a:r>
              <a:rPr lang="en-US" dirty="0"/>
              <a:t> </a:t>
            </a:r>
            <a:r>
              <a:rPr lang="en-IN" dirty="0"/>
              <a:t>~</a:t>
            </a:r>
            <a:r>
              <a:rPr lang="en-US" dirty="0"/>
              <a:t>25%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BC15F5-F696-2E20-4962-33681D7F0524}"/>
              </a:ext>
            </a:extLst>
          </p:cNvPr>
          <p:cNvGrpSpPr/>
          <p:nvPr/>
        </p:nvGrpSpPr>
        <p:grpSpPr>
          <a:xfrm>
            <a:off x="0" y="2337609"/>
            <a:ext cx="5038918" cy="3974675"/>
            <a:chOff x="0" y="2337609"/>
            <a:chExt cx="5038918" cy="39746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959A3A-3850-0384-4EE5-CB8B25077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881"/>
            <a:stretch/>
          </p:blipFill>
          <p:spPr>
            <a:xfrm>
              <a:off x="0" y="2337609"/>
              <a:ext cx="5038918" cy="3974675"/>
            </a:xfrm>
            <a:prstGeom prst="rect">
              <a:avLst/>
            </a:prstGeom>
          </p:spPr>
        </p:pic>
        <p:pic>
          <p:nvPicPr>
            <p:cNvPr id="33" name="Picture 32" descr="A graph of a test&#10;&#10;Description automatically generated">
              <a:extLst>
                <a:ext uri="{FF2B5EF4-FFF2-40B4-BE49-F238E27FC236}">
                  <a16:creationId xmlns:a16="http://schemas.microsoft.com/office/drawing/2014/main" id="{8E967BC5-5D28-8A7D-3146-670FBB91C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5053" y="3753321"/>
              <a:ext cx="2490707" cy="1929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447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y surface with cracks&#10;&#10;Description automatically generated with medium confidence">
            <a:extLst>
              <a:ext uri="{FF2B5EF4-FFF2-40B4-BE49-F238E27FC236}">
                <a16:creationId xmlns:a16="http://schemas.microsoft.com/office/drawing/2014/main" id="{D2AE6DF7-8045-3725-8103-E809DA5E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928" y="4209629"/>
            <a:ext cx="2716814" cy="2048256"/>
          </a:xfrm>
          <a:prstGeom prst="rect">
            <a:avLst/>
          </a:prstGeom>
        </p:spPr>
      </p:pic>
      <p:pic>
        <p:nvPicPr>
          <p:cNvPr id="7" name="Picture 6" descr="A close-up of a grey surface&#10;&#10;Description automatically generated">
            <a:extLst>
              <a:ext uri="{FF2B5EF4-FFF2-40B4-BE49-F238E27FC236}">
                <a16:creationId xmlns:a16="http://schemas.microsoft.com/office/drawing/2014/main" id="{4C2DA161-E31F-A56F-3B86-5ECD35BCD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31" y="2095628"/>
            <a:ext cx="2731008" cy="2048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81DF4-9F6F-152E-99DC-516969C9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Inter-critical Annealing at 905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800" dirty="0"/>
              <a:t>C for 2h + WQ</a:t>
            </a:r>
            <a:endParaRPr lang="en-I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55BF0-952C-227D-680F-4F4300025CF0}"/>
              </a:ext>
            </a:extLst>
          </p:cNvPr>
          <p:cNvSpPr txBox="1"/>
          <p:nvPr/>
        </p:nvSpPr>
        <p:spPr>
          <a:xfrm>
            <a:off x="4861831" y="424562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Grip Section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ECE65-C68E-B753-F3D4-FCFBD58B0DA1}"/>
              </a:ext>
            </a:extLst>
          </p:cNvPr>
          <p:cNvSpPr txBox="1"/>
          <p:nvPr/>
        </p:nvSpPr>
        <p:spPr>
          <a:xfrm>
            <a:off x="4861831" y="2135155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Gauge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C8CCD-CFB1-CD91-B222-9DB99F8B30E6}"/>
              </a:ext>
            </a:extLst>
          </p:cNvPr>
          <p:cNvSpPr txBox="1"/>
          <p:nvPr/>
        </p:nvSpPr>
        <p:spPr>
          <a:xfrm>
            <a:off x="1333992" y="1482209"/>
            <a:ext cx="239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en-US" dirty="0"/>
              <a:t>’ </a:t>
            </a:r>
            <a:r>
              <a:rPr lang="en-IN" dirty="0"/>
              <a:t>phase fraction</a:t>
            </a:r>
            <a:r>
              <a:rPr lang="en-US" dirty="0"/>
              <a:t> </a:t>
            </a:r>
            <a:r>
              <a:rPr lang="en-IN" dirty="0"/>
              <a:t>~</a:t>
            </a:r>
            <a:r>
              <a:rPr lang="en-US" dirty="0"/>
              <a:t>50%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7B2A7-221C-E920-8262-AE0209023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9"/>
          <a:stretch/>
        </p:blipFill>
        <p:spPr>
          <a:xfrm>
            <a:off x="7694834" y="1099173"/>
            <a:ext cx="4497165" cy="53519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A04AB-6930-9137-8162-B6044620740D}"/>
              </a:ext>
            </a:extLst>
          </p:cNvPr>
          <p:cNvGrpSpPr/>
          <p:nvPr/>
        </p:nvGrpSpPr>
        <p:grpSpPr>
          <a:xfrm>
            <a:off x="14194" y="2455860"/>
            <a:ext cx="4847637" cy="3913716"/>
            <a:chOff x="14194" y="2455860"/>
            <a:chExt cx="4847637" cy="39137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F49D03-7452-0214-7153-53282810D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61"/>
            <a:stretch/>
          </p:blipFill>
          <p:spPr>
            <a:xfrm>
              <a:off x="14194" y="2455860"/>
              <a:ext cx="4847637" cy="3913716"/>
            </a:xfrm>
            <a:prstGeom prst="rect">
              <a:avLst/>
            </a:prstGeom>
          </p:spPr>
        </p:pic>
        <p:pic>
          <p:nvPicPr>
            <p:cNvPr id="12" name="Picture 11" descr="A graph of a test&#10;&#10;Description automatically generated">
              <a:extLst>
                <a:ext uri="{FF2B5EF4-FFF2-40B4-BE49-F238E27FC236}">
                  <a16:creationId xmlns:a16="http://schemas.microsoft.com/office/drawing/2014/main" id="{C4FB679C-AC31-65AF-441C-C75922645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017" y="3812624"/>
              <a:ext cx="2419686" cy="192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1091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ggested new CANFSA presentation template.pptx" id="{13AFAF16-5192-4324-9564-92B40A9204AF}" vid="{7A41B6B5-D8CA-4B3D-B7E8-433886C62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29652</TotalTime>
  <Words>1259</Words>
  <Application>Microsoft Office PowerPoint</Application>
  <PresentationFormat>Widescreen</PresentationFormat>
  <Paragraphs>204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Helvetica</vt:lpstr>
      <vt:lpstr>Source Sans Pro</vt:lpstr>
      <vt:lpstr>Times New Roman</vt:lpstr>
      <vt:lpstr>Wingdings</vt:lpstr>
      <vt:lpstr>1_Office Theme</vt:lpstr>
      <vt:lpstr>Project 65: Quenching and Partitioning of Ti-6Al-4V and Novel Heat Treatments of β-Ti Alloys to Design Microstructures and Properties</vt:lpstr>
      <vt:lpstr>Project 65: Quenching and Partitioning of Ti-6Al-4V and Novel Heat Treatments of β-Ti Alloys to Design Microstructures and Properties</vt:lpstr>
      <vt:lpstr>Quenching &amp; Partitioning of Ti-6Al-4V</vt:lpstr>
      <vt:lpstr>Previous Work – Dilatometry</vt:lpstr>
      <vt:lpstr>Previous Work – Inter-critical Annealing</vt:lpstr>
      <vt:lpstr>Tensile Testing</vt:lpstr>
      <vt:lpstr>As-received Mill-Annealed Ti-6Al-4V</vt:lpstr>
      <vt:lpstr>Inter-critical Annealing at 826°C for 2h + WQ</vt:lpstr>
      <vt:lpstr>Inter-critical Annealing at 905°C for 2h + WQ</vt:lpstr>
      <vt:lpstr>Inter-critical Annealing at 952°C for 2h + WQ</vt:lpstr>
      <vt:lpstr>Inter-critical Annealing at 1100°C for 2h + WQ</vt:lpstr>
      <vt:lpstr>Partitioning Heat Treatment </vt:lpstr>
      <vt:lpstr>Quenching at 952°C</vt:lpstr>
      <vt:lpstr>Quenching at 952°C + Partitioning at 500°C</vt:lpstr>
      <vt:lpstr>Quenching at 952°C + Partitioning at 600°C</vt:lpstr>
      <vt:lpstr>Quenching at 952°C + Partitioning at 700°C</vt:lpstr>
      <vt:lpstr>Take-aways</vt:lpstr>
      <vt:lpstr>Work Plan and Progress</vt:lpstr>
      <vt:lpstr>Challenges and Opportunities</vt:lpstr>
      <vt:lpstr>Future Work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McBride</dc:creator>
  <cp:lastModifiedBy>Valava Sambandam Rani (Student)</cp:lastModifiedBy>
  <cp:revision>132</cp:revision>
  <cp:lastPrinted>2021-07-12T13:24:42Z</cp:lastPrinted>
  <dcterms:created xsi:type="dcterms:W3CDTF">2019-09-13T02:42:57Z</dcterms:created>
  <dcterms:modified xsi:type="dcterms:W3CDTF">2023-09-26T01:58:14Z</dcterms:modified>
</cp:coreProperties>
</file>